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1"/>
  </p:notesMasterIdLst>
  <p:sldIdLst>
    <p:sldId id="256" r:id="rId3"/>
    <p:sldId id="267" r:id="rId4"/>
    <p:sldId id="266" r:id="rId5"/>
    <p:sldId id="268" r:id="rId6"/>
    <p:sldId id="258" r:id="rId7"/>
    <p:sldId id="278" r:id="rId8"/>
    <p:sldId id="279" r:id="rId9"/>
    <p:sldId id="280" r:id="rId10"/>
    <p:sldId id="281" r:id="rId11"/>
    <p:sldId id="282" r:id="rId12"/>
    <p:sldId id="283" r:id="rId13"/>
    <p:sldId id="269" r:id="rId14"/>
    <p:sldId id="284" r:id="rId15"/>
    <p:sldId id="285" r:id="rId16"/>
    <p:sldId id="287" r:id="rId17"/>
    <p:sldId id="288" r:id="rId18"/>
    <p:sldId id="289" r:id="rId19"/>
    <p:sldId id="290" r:id="rId20"/>
    <p:sldId id="291" r:id="rId21"/>
    <p:sldId id="292" r:id="rId22"/>
    <p:sldId id="293" r:id="rId23"/>
    <p:sldId id="294" r:id="rId24"/>
    <p:sldId id="295" r:id="rId25"/>
    <p:sldId id="299" r:id="rId26"/>
    <p:sldId id="297" r:id="rId27"/>
    <p:sldId id="298" r:id="rId28"/>
    <p:sldId id="300" r:id="rId29"/>
    <p:sldId id="301" r:id="rId3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349" autoAdjust="0"/>
    <p:restoredTop sz="94660"/>
  </p:normalViewPr>
  <p:slideViewPr>
    <p:cSldViewPr snapToGrid="0">
      <p:cViewPr varScale="1">
        <p:scale>
          <a:sx n="70" d="100"/>
          <a:sy n="70" d="100"/>
        </p:scale>
        <p:origin x="-972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EB167A-B188-43B3-BE3A-1B446F8B8339}" type="datetimeFigureOut">
              <a:rPr lang="en-US" smtClean="0"/>
              <a:t>5/24/2023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171122-54EE-4B8D-A16D-607D656E5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02085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38EA237-A359-4CC0-951A-F3A14D13DA2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151389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6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ree photo retro table wood background pattern">
            <a:extLst>
              <a:ext uri="{FF2B5EF4-FFF2-40B4-BE49-F238E27FC236}">
                <a16:creationId xmlns:a16="http://schemas.microsoft.com/office/drawing/2014/main" xmlns="" id="{5EDBD09C-5D78-446C-B9CE-23C813F563A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alphaModFix amt="8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54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xmlns="" id="{DAE47398-2B53-496F-AFCE-BB8180EE588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202" b="95936" l="262" r="99052">
                        <a14:foregroundMark x1="18411" y1="8498" x2="20504" y2="11084"/>
                        <a14:foregroundMark x1="9712" y1="25493" x2="9091" y2="27709"/>
                        <a14:foregroundMark x1="294" y1="38670" x2="11871" y2="56527"/>
                        <a14:foregroundMark x1="11871" y1="56527" x2="17135" y2="60345"/>
                        <a14:foregroundMark x1="17135" y1="60345" x2="20209" y2="52217"/>
                        <a14:foregroundMark x1="2387" y1="58621" x2="4284" y2="58990"/>
                        <a14:foregroundMark x1="916" y1="65764" x2="2191" y2="66502"/>
                        <a14:foregroundMark x1="29202" y1="59360" x2="24428" y2="68103"/>
                        <a14:foregroundMark x1="24428" y1="68103" x2="24003" y2="69951"/>
                        <a14:foregroundMark x1="6998" y1="72537" x2="8502" y2="74384"/>
                        <a14:foregroundMark x1="9908" y1="78202" x2="12590" y2="80049"/>
                        <a14:foregroundMark x1="3303" y1="74754" x2="6115" y2="78202"/>
                        <a14:foregroundMark x1="41203" y1="6650" x2="42315" y2="32266"/>
                        <a14:foregroundMark x1="50000" y1="20936" x2="50491" y2="16749"/>
                        <a14:foregroundMark x1="58404" y1="19458" x2="58404" y2="29187"/>
                        <a14:foregroundMark x1="67201" y1="22783" x2="66808" y2="28079"/>
                        <a14:foregroundMark x1="75703" y1="20936" x2="75801" y2="27340"/>
                        <a14:foregroundMark x1="80903" y1="19089" x2="80903" y2="24754"/>
                        <a14:foregroundMark x1="90092" y1="19828" x2="90092" y2="24754"/>
                        <a14:foregroundMark x1="90386" y1="3202" x2="90386" y2="3571"/>
                        <a14:foregroundMark x1="94604" y1="14901" x2="94604" y2="22044"/>
                        <a14:foregroundMark x1="41302" y1="60468" x2="41105" y2="67980"/>
                        <a14:foregroundMark x1="49411" y1="65394" x2="49313" y2="69951"/>
                        <a14:foregroundMark x1="54513" y1="61946" x2="54284" y2="67980"/>
                        <a14:foregroundMark x1="58012" y1="67611" x2="57685" y2="72906"/>
                        <a14:foregroundMark x1="66285" y1="63916" x2="66285" y2="66872"/>
                        <a14:foregroundMark x1="75605" y1="70690" x2="75114" y2="73276"/>
                        <a14:foregroundMark x1="75997" y1="95567" x2="76586" y2="95567"/>
                        <a14:foregroundMark x1="85513" y1="63547" x2="84794" y2="66872"/>
                        <a14:foregroundMark x1="93591" y1="63547" x2="93002" y2="70690"/>
                        <a14:foregroundMark x1="99084" y1="67980" x2="98986" y2="75493"/>
                        <a14:foregroundMark x1="40713" y1="95567" x2="47155" y2="95936"/>
                        <a14:foregroundMark x1="47155" y1="95936" x2="52910" y2="95567"/>
                        <a14:foregroundMark x1="52910" y1="95567" x2="63571" y2="95567"/>
                        <a14:foregroundMark x1="63571" y1="95567" x2="68901" y2="95074"/>
                        <a14:foregroundMark x1="68901" y1="95074" x2="72596" y2="95074"/>
                        <a14:foregroundMark x1="6409" y1="62315" x2="7685" y2="66133"/>
                        <a14:foregroundMark x1="8797" y1="84236" x2="9908" y2="8534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381" y="5948217"/>
            <a:ext cx="2934855" cy="662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Graphic 23" descr="Grid lines">
            <a:extLst>
              <a:ext uri="{FF2B5EF4-FFF2-40B4-BE49-F238E27FC236}">
                <a16:creationId xmlns:a16="http://schemas.microsoft.com/office/drawing/2014/main" xmlns="" id="{AA843B7A-CD12-49AD-9416-006E525512B1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9835" y="11877"/>
            <a:ext cx="12192000" cy="6848168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xmlns="" id="{18D5443A-EF14-49A7-8575-1489CF840CFF}"/>
              </a:ext>
            </a:extLst>
          </p:cNvPr>
          <p:cNvGrpSpPr/>
          <p:nvPr userDrawn="1"/>
        </p:nvGrpSpPr>
        <p:grpSpPr>
          <a:xfrm>
            <a:off x="9825008" y="317793"/>
            <a:ext cx="2051243" cy="2015076"/>
            <a:chOff x="9825008" y="317793"/>
            <a:chExt cx="2051243" cy="2015076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xmlns="" id="{C3BC46D8-52E8-4343-8BE1-6A4CDB652743}"/>
                </a:ext>
              </a:extLst>
            </p:cNvPr>
            <p:cNvGrpSpPr/>
            <p:nvPr userDrawn="1"/>
          </p:nvGrpSpPr>
          <p:grpSpPr>
            <a:xfrm>
              <a:off x="9825008" y="353961"/>
              <a:ext cx="2051243" cy="425938"/>
              <a:chOff x="9825008" y="353961"/>
              <a:chExt cx="2051243" cy="425938"/>
            </a:xfrm>
          </p:grpSpPr>
          <p:cxnSp>
            <p:nvCxnSpPr>
              <p:cNvPr id="12" name="Straight Connector 11">
                <a:extLst>
                  <a:ext uri="{FF2B5EF4-FFF2-40B4-BE49-F238E27FC236}">
                    <a16:creationId xmlns:a16="http://schemas.microsoft.com/office/drawing/2014/main" xmlns="" id="{E6E80D27-A7A2-4A55-8F7E-D396F915B2F0}"/>
                  </a:ext>
                </a:extLst>
              </p:cNvPr>
              <p:cNvCxnSpPr/>
              <p:nvPr userDrawn="1"/>
            </p:nvCxnSpPr>
            <p:spPr>
              <a:xfrm>
                <a:off x="10284542" y="353961"/>
                <a:ext cx="1591709" cy="0"/>
              </a:xfrm>
              <a:prstGeom prst="line">
                <a:avLst/>
              </a:prstGeom>
              <a:ln w="76200">
                <a:solidFill>
                  <a:schemeClr val="accent2">
                    <a:alpha val="17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>
                <a:extLst>
                  <a:ext uri="{FF2B5EF4-FFF2-40B4-BE49-F238E27FC236}">
                    <a16:creationId xmlns:a16="http://schemas.microsoft.com/office/drawing/2014/main" xmlns="" id="{F7A21766-7DBF-4013-BED6-9A529175CE9E}"/>
                  </a:ext>
                </a:extLst>
              </p:cNvPr>
              <p:cNvCxnSpPr/>
              <p:nvPr userDrawn="1"/>
            </p:nvCxnSpPr>
            <p:spPr>
              <a:xfrm>
                <a:off x="10113826" y="501445"/>
                <a:ext cx="1591709" cy="0"/>
              </a:xfrm>
              <a:prstGeom prst="line">
                <a:avLst/>
              </a:prstGeom>
              <a:ln w="76200">
                <a:solidFill>
                  <a:schemeClr val="accent2">
                    <a:alpha val="17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>
                <a:extLst>
                  <a:ext uri="{FF2B5EF4-FFF2-40B4-BE49-F238E27FC236}">
                    <a16:creationId xmlns:a16="http://schemas.microsoft.com/office/drawing/2014/main" xmlns="" id="{B11D3201-CCBF-459F-8490-A970D2E7CA0E}"/>
                  </a:ext>
                </a:extLst>
              </p:cNvPr>
              <p:cNvCxnSpPr/>
              <p:nvPr userDrawn="1"/>
            </p:nvCxnSpPr>
            <p:spPr>
              <a:xfrm>
                <a:off x="9972670" y="639097"/>
                <a:ext cx="1591709" cy="0"/>
              </a:xfrm>
              <a:prstGeom prst="line">
                <a:avLst/>
              </a:prstGeom>
              <a:ln w="76200">
                <a:solidFill>
                  <a:schemeClr val="accent2">
                    <a:alpha val="17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>
                <a:extLst>
                  <a:ext uri="{FF2B5EF4-FFF2-40B4-BE49-F238E27FC236}">
                    <a16:creationId xmlns:a16="http://schemas.microsoft.com/office/drawing/2014/main" xmlns="" id="{75A9F9B6-6BD4-4E60-9AE0-63B9E31DBA92}"/>
                  </a:ext>
                </a:extLst>
              </p:cNvPr>
              <p:cNvCxnSpPr/>
              <p:nvPr userDrawn="1"/>
            </p:nvCxnSpPr>
            <p:spPr>
              <a:xfrm>
                <a:off x="9825008" y="779899"/>
                <a:ext cx="1591709" cy="0"/>
              </a:xfrm>
              <a:prstGeom prst="line">
                <a:avLst/>
              </a:prstGeom>
              <a:ln w="76200">
                <a:solidFill>
                  <a:schemeClr val="accent2">
                    <a:alpha val="17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xmlns="" id="{AF991125-8702-422C-8FEE-FB02A16432DE}"/>
                </a:ext>
              </a:extLst>
            </p:cNvPr>
            <p:cNvGrpSpPr/>
            <p:nvPr userDrawn="1"/>
          </p:nvGrpSpPr>
          <p:grpSpPr>
            <a:xfrm rot="5400000" flipV="1">
              <a:off x="10603264" y="1094282"/>
              <a:ext cx="2015076" cy="462098"/>
              <a:chOff x="10019070" y="353980"/>
              <a:chExt cx="2015076" cy="462098"/>
            </a:xfrm>
          </p:grpSpPr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xmlns="" id="{CB4965C1-67D6-47D2-A2DF-7A426FEDBF96}"/>
                  </a:ext>
                </a:extLst>
              </p:cNvPr>
              <p:cNvCxnSpPr/>
              <p:nvPr userDrawn="1"/>
            </p:nvCxnSpPr>
            <p:spPr>
              <a:xfrm>
                <a:off x="10442437" y="353980"/>
                <a:ext cx="1591709" cy="0"/>
              </a:xfrm>
              <a:prstGeom prst="line">
                <a:avLst/>
              </a:prstGeom>
              <a:ln w="76200">
                <a:solidFill>
                  <a:schemeClr val="accent2">
                    <a:alpha val="17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xmlns="" id="{D98E5809-D8DC-482A-AC1F-0CF34D9B0D87}"/>
                  </a:ext>
                </a:extLst>
              </p:cNvPr>
              <p:cNvCxnSpPr/>
              <p:nvPr userDrawn="1"/>
            </p:nvCxnSpPr>
            <p:spPr>
              <a:xfrm>
                <a:off x="10298034" y="501466"/>
                <a:ext cx="1591709" cy="0"/>
              </a:xfrm>
              <a:prstGeom prst="line">
                <a:avLst/>
              </a:prstGeom>
              <a:ln w="76200">
                <a:solidFill>
                  <a:schemeClr val="accent2">
                    <a:alpha val="17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xmlns="" id="{7EFE0082-3AC6-49E3-A05B-20E3E2E5A61A}"/>
                  </a:ext>
                </a:extLst>
              </p:cNvPr>
              <p:cNvCxnSpPr/>
              <p:nvPr userDrawn="1"/>
            </p:nvCxnSpPr>
            <p:spPr>
              <a:xfrm>
                <a:off x="10156873" y="639109"/>
                <a:ext cx="1591709" cy="0"/>
              </a:xfrm>
              <a:prstGeom prst="line">
                <a:avLst/>
              </a:prstGeom>
              <a:ln w="76200">
                <a:solidFill>
                  <a:schemeClr val="accent2">
                    <a:alpha val="17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>
                <a:extLst>
                  <a:ext uri="{FF2B5EF4-FFF2-40B4-BE49-F238E27FC236}">
                    <a16:creationId xmlns:a16="http://schemas.microsoft.com/office/drawing/2014/main" xmlns="" id="{34A1BF91-1D86-4C95-B59F-FB7AB74AB089}"/>
                  </a:ext>
                </a:extLst>
              </p:cNvPr>
              <p:cNvCxnSpPr/>
              <p:nvPr userDrawn="1"/>
            </p:nvCxnSpPr>
            <p:spPr>
              <a:xfrm>
                <a:off x="10019070" y="816078"/>
                <a:ext cx="1591709" cy="0"/>
              </a:xfrm>
              <a:prstGeom prst="line">
                <a:avLst/>
              </a:prstGeom>
              <a:ln w="76200">
                <a:solidFill>
                  <a:schemeClr val="accent2">
                    <a:alpha val="17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1A64DAF5-F86B-446F-932D-022487FEB0B4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122363"/>
            <a:ext cx="2796646" cy="4135437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</p:pic>
    </p:spTree>
    <p:extLst>
      <p:ext uri="{BB962C8B-B14F-4D97-AF65-F5344CB8AC3E}">
        <p14:creationId xmlns:p14="http://schemas.microsoft.com/office/powerpoint/2010/main" val="4006477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02E32B6-8FCE-4539-937D-EF81465380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D2C24D17-C23F-4376-84AE-8F30E98554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836A7D7-0E4A-427F-A8BD-84C612A9D1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4BC8C-303B-407C-80F9-66080DB4EEE3}" type="datetimeFigureOut">
              <a:rPr lang="en-US" smtClean="0"/>
              <a:t>5/24/2023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E51ADD9-4F0E-4360-97A3-D638AB2384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1C4781E-8B58-434F-B971-AADC3FB260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27D96-42F2-4A59-BAB3-F4DC1E5C8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3619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1A233815-A18A-401C-B5AD-F80575E494E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FA0320BD-1B01-4A1D-803B-1CA776853E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1FAFDFF-446D-477F-AE36-CABC8F98C6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4BC8C-303B-407C-80F9-66080DB4EEE3}" type="datetimeFigureOut">
              <a:rPr lang="en-US" smtClean="0"/>
              <a:t>5/24/2023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1F909AB-3294-4C48-AD67-4C1B64C073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2061276-E24B-46D0-9436-91844B380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27D96-42F2-4A59-BAB3-F4DC1E5C8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27979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43954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gradFill flip="none" rotWithShape="1">
          <a:gsLst>
            <a:gs pos="100000">
              <a:schemeClr val="accent4">
                <a:alpha val="62000"/>
                <a:lumMod val="50000"/>
                <a:lumOff val="50000"/>
              </a:schemeClr>
            </a:gs>
            <a:gs pos="4000">
              <a:schemeClr val="accent4">
                <a:lumMod val="45000"/>
                <a:lumOff val="55000"/>
              </a:schemeClr>
            </a:gs>
            <a:gs pos="67000">
              <a:schemeClr val="accent4">
                <a:lumMod val="30000"/>
                <a:lumOff val="70000"/>
              </a:schemeClr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218A5E1-8866-4D43-9AC1-5193DDA9B0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B895A37-FE0B-43B3-96AB-042A4CC582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BD01472-91A1-4949-B668-BC9D8CACC4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4BC8C-303B-407C-80F9-66080DB4EEE3}" type="datetimeFigureOut">
              <a:rPr lang="en-US" smtClean="0"/>
              <a:t>5/24/2023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57CBF83-9469-479B-92C4-C90769755F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8154660-211F-4AEE-A832-7B6BDE44B9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27D96-42F2-4A59-BAB3-F4DC1E5C8584}" type="slidenum">
              <a:rPr lang="en-US" smtClean="0"/>
              <a:t>‹#›</a:t>
            </a:fld>
            <a:endParaRPr lang="en-US"/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xmlns="" id="{2339B7AB-976A-4C12-841A-07A7A4FB186D}"/>
              </a:ext>
            </a:extLst>
          </p:cNvPr>
          <p:cNvGrpSpPr/>
          <p:nvPr userDrawn="1"/>
        </p:nvGrpSpPr>
        <p:grpSpPr>
          <a:xfrm>
            <a:off x="11353800" y="284147"/>
            <a:ext cx="538429" cy="743759"/>
            <a:chOff x="10491147" y="419860"/>
            <a:chExt cx="208348" cy="279325"/>
          </a:xfrm>
          <a:solidFill>
            <a:schemeClr val="accent4">
              <a:alpha val="83000"/>
            </a:schemeClr>
          </a:solidFill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xmlns="" id="{AD7E581A-F22F-44B6-8520-3A5172A4EA83}"/>
                </a:ext>
              </a:extLst>
            </p:cNvPr>
            <p:cNvGrpSpPr/>
            <p:nvPr userDrawn="1"/>
          </p:nvGrpSpPr>
          <p:grpSpPr>
            <a:xfrm>
              <a:off x="10493062" y="419860"/>
              <a:ext cx="206433" cy="43613"/>
              <a:chOff x="7361278" y="1841755"/>
              <a:chExt cx="786384" cy="167148"/>
            </a:xfrm>
            <a:grpFill/>
          </p:grpSpPr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xmlns="" id="{01528ACD-0F12-41B8-AA79-E869358CCB59}"/>
                  </a:ext>
                </a:extLst>
              </p:cNvPr>
              <p:cNvSpPr/>
              <p:nvPr userDrawn="1"/>
            </p:nvSpPr>
            <p:spPr>
              <a:xfrm>
                <a:off x="7361278" y="1841755"/>
                <a:ext cx="164592" cy="16714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xmlns="" id="{925B616F-DA8F-481E-83CA-415C0B9179E4}"/>
                  </a:ext>
                </a:extLst>
              </p:cNvPr>
              <p:cNvSpPr/>
              <p:nvPr userDrawn="1"/>
            </p:nvSpPr>
            <p:spPr>
              <a:xfrm>
                <a:off x="7672174" y="1841755"/>
                <a:ext cx="164592" cy="16714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xmlns="" id="{38228BB3-D3C9-42B0-9F4D-4B69B048DDB3}"/>
                  </a:ext>
                </a:extLst>
              </p:cNvPr>
              <p:cNvSpPr/>
              <p:nvPr userDrawn="1"/>
            </p:nvSpPr>
            <p:spPr>
              <a:xfrm>
                <a:off x="7983070" y="1841755"/>
                <a:ext cx="164592" cy="16714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xmlns="" id="{29AB7888-AAED-47F4-B271-5C214A343608}"/>
                </a:ext>
              </a:extLst>
            </p:cNvPr>
            <p:cNvGrpSpPr/>
            <p:nvPr userDrawn="1"/>
          </p:nvGrpSpPr>
          <p:grpSpPr>
            <a:xfrm>
              <a:off x="10491147" y="655572"/>
              <a:ext cx="206433" cy="43613"/>
              <a:chOff x="7361278" y="1841755"/>
              <a:chExt cx="786384" cy="167148"/>
            </a:xfrm>
            <a:grpFill/>
          </p:grpSpPr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xmlns="" id="{1B3D6F14-C394-4F92-8AC8-6B03801CB258}"/>
                  </a:ext>
                </a:extLst>
              </p:cNvPr>
              <p:cNvSpPr/>
              <p:nvPr userDrawn="1"/>
            </p:nvSpPr>
            <p:spPr>
              <a:xfrm>
                <a:off x="7361278" y="1841755"/>
                <a:ext cx="164592" cy="16714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xmlns="" id="{9F44EC21-747D-4B17-9F16-408146F979B5}"/>
                  </a:ext>
                </a:extLst>
              </p:cNvPr>
              <p:cNvSpPr/>
              <p:nvPr userDrawn="1"/>
            </p:nvSpPr>
            <p:spPr>
              <a:xfrm>
                <a:off x="7672174" y="1841755"/>
                <a:ext cx="164592" cy="16714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xmlns="" id="{BE7A03A6-0C43-4DCE-9487-E6A599E9A7E8}"/>
                  </a:ext>
                </a:extLst>
              </p:cNvPr>
              <p:cNvSpPr/>
              <p:nvPr userDrawn="1"/>
            </p:nvSpPr>
            <p:spPr>
              <a:xfrm>
                <a:off x="7983070" y="1841755"/>
                <a:ext cx="164592" cy="16714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xmlns="" id="{FA17210D-B1DE-4CA4-8D81-DA5FCFDCF799}"/>
                </a:ext>
              </a:extLst>
            </p:cNvPr>
            <p:cNvGrpSpPr/>
            <p:nvPr userDrawn="1"/>
          </p:nvGrpSpPr>
          <p:grpSpPr>
            <a:xfrm>
              <a:off x="10493062" y="539156"/>
              <a:ext cx="206433" cy="43613"/>
              <a:chOff x="7361278" y="1841755"/>
              <a:chExt cx="786384" cy="167148"/>
            </a:xfrm>
            <a:grpFill/>
          </p:grpSpPr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xmlns="" id="{ECCFAD02-8863-4782-B5F7-F5C2500D9ED5}"/>
                  </a:ext>
                </a:extLst>
              </p:cNvPr>
              <p:cNvSpPr/>
              <p:nvPr userDrawn="1"/>
            </p:nvSpPr>
            <p:spPr>
              <a:xfrm>
                <a:off x="7361278" y="1841755"/>
                <a:ext cx="164592" cy="16714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xmlns="" id="{DEFDDD4F-C822-485D-9CC9-61B3A7A6D075}"/>
                  </a:ext>
                </a:extLst>
              </p:cNvPr>
              <p:cNvSpPr/>
              <p:nvPr userDrawn="1"/>
            </p:nvSpPr>
            <p:spPr>
              <a:xfrm>
                <a:off x="7672174" y="1841755"/>
                <a:ext cx="164592" cy="16714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xmlns="" id="{334BFFC7-46D9-4C5F-B6B6-0B4B43AC4D6A}"/>
                  </a:ext>
                </a:extLst>
              </p:cNvPr>
              <p:cNvSpPr/>
              <p:nvPr userDrawn="1"/>
            </p:nvSpPr>
            <p:spPr>
              <a:xfrm>
                <a:off x="7983070" y="1841755"/>
                <a:ext cx="164592" cy="16714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32" name="Flowchart: Document 31">
            <a:extLst>
              <a:ext uri="{FF2B5EF4-FFF2-40B4-BE49-F238E27FC236}">
                <a16:creationId xmlns:a16="http://schemas.microsoft.com/office/drawing/2014/main" xmlns="" id="{E167DA8E-F1C7-4144-9FAF-9B87263D47EE}"/>
              </a:ext>
            </a:extLst>
          </p:cNvPr>
          <p:cNvSpPr/>
          <p:nvPr userDrawn="1"/>
        </p:nvSpPr>
        <p:spPr>
          <a:xfrm>
            <a:off x="1465949" y="6317268"/>
            <a:ext cx="9887851" cy="410901"/>
          </a:xfrm>
          <a:prstGeom prst="flowChartDocument">
            <a:avLst/>
          </a:prstGeom>
          <a:gradFill>
            <a:gsLst>
              <a:gs pos="0">
                <a:srgbClr val="00B050"/>
              </a:gs>
              <a:gs pos="0">
                <a:schemeClr val="accent4">
                  <a:lumMod val="97000"/>
                  <a:lumOff val="3000"/>
                </a:schemeClr>
              </a:gs>
              <a:gs pos="100000">
                <a:srgbClr val="E7C049">
                  <a:alpha val="30000"/>
                </a:srgbClr>
              </a:gs>
              <a:gs pos="0">
                <a:srgbClr val="00B050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000" i="1" dirty="0">
                <a:solidFill>
                  <a:srgbClr val="C00000"/>
                </a:solidFill>
              </a:rPr>
              <a:t>                                </a:t>
            </a:r>
            <a:r>
              <a:rPr lang="en-US" sz="2000" i="1" dirty="0">
                <a:solidFill>
                  <a:schemeClr val="tx1"/>
                </a:solidFill>
              </a:rPr>
              <a:t>MATEMATIKA BUKU 1A                                                            SMP/MTs</a:t>
            </a:r>
          </a:p>
        </p:txBody>
      </p:sp>
      <p:pic>
        <p:nvPicPr>
          <p:cNvPr id="34" name="Graphic 33" descr="An organic corner shape">
            <a:extLst>
              <a:ext uri="{FF2B5EF4-FFF2-40B4-BE49-F238E27FC236}">
                <a16:creationId xmlns:a16="http://schemas.microsoft.com/office/drawing/2014/main" xmlns="" id="{68A3C959-52EE-4D1D-B136-EACB39B7C76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811704" y="4471312"/>
            <a:ext cx="2386688" cy="2386688"/>
          </a:xfrm>
          <a:prstGeom prst="rect">
            <a:avLst/>
          </a:prstGeom>
          <a:effectLst>
            <a:glow>
              <a:schemeClr val="accent1">
                <a:alpha val="44000"/>
              </a:schemeClr>
            </a:glow>
            <a:outerShdw blurRad="1168400" dist="2451100" dir="21540000" sx="186000" sy="186000" algn="ctr" rotWithShape="0">
              <a:srgbClr val="000000">
                <a:alpha val="26000"/>
              </a:srgbClr>
            </a:outerShdw>
            <a:reflection blurRad="1270000" stA="18000" dist="952500" dir="5400000" sy="-100000" algn="bl" rotWithShape="0"/>
            <a:softEdge rad="50800"/>
          </a:effectLst>
        </p:spPr>
      </p:pic>
      <p:sp>
        <p:nvSpPr>
          <p:cNvPr id="35" name="Flowchart: Delay 34">
            <a:extLst>
              <a:ext uri="{FF2B5EF4-FFF2-40B4-BE49-F238E27FC236}">
                <a16:creationId xmlns:a16="http://schemas.microsoft.com/office/drawing/2014/main" xmlns="" id="{B0A9F5C4-2AB2-4D53-B8AB-FEEF3FFD41D0}"/>
              </a:ext>
            </a:extLst>
          </p:cNvPr>
          <p:cNvSpPr/>
          <p:nvPr userDrawn="1"/>
        </p:nvSpPr>
        <p:spPr>
          <a:xfrm flipH="1">
            <a:off x="616672" y="6311900"/>
            <a:ext cx="849276" cy="399985"/>
          </a:xfrm>
          <a:prstGeom prst="flowChartDelay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xmlns="" id="{FEEB4405-205B-4447-89A5-B587B642B3F1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202" b="95936" l="262" r="99052">
                        <a14:foregroundMark x1="18411" y1="8498" x2="20504" y2="11084"/>
                        <a14:foregroundMark x1="9712" y1="25493" x2="9091" y2="27709"/>
                        <a14:foregroundMark x1="294" y1="38670" x2="11871" y2="56527"/>
                        <a14:foregroundMark x1="11871" y1="56527" x2="17135" y2="60345"/>
                        <a14:foregroundMark x1="17135" y1="60345" x2="20209" y2="52217"/>
                        <a14:foregroundMark x1="2387" y1="58621" x2="4284" y2="58990"/>
                        <a14:foregroundMark x1="916" y1="65764" x2="2191" y2="66502"/>
                        <a14:foregroundMark x1="29202" y1="59360" x2="24428" y2="68103"/>
                        <a14:foregroundMark x1="24428" y1="68103" x2="24003" y2="69951"/>
                        <a14:foregroundMark x1="6998" y1="72537" x2="8502" y2="74384"/>
                        <a14:foregroundMark x1="9908" y1="78202" x2="12590" y2="80049"/>
                        <a14:foregroundMark x1="3303" y1="74754" x2="6115" y2="78202"/>
                        <a14:foregroundMark x1="41203" y1="6650" x2="42315" y2="32266"/>
                        <a14:foregroundMark x1="50000" y1="20936" x2="50491" y2="16749"/>
                        <a14:foregroundMark x1="58404" y1="19458" x2="58404" y2="29187"/>
                        <a14:foregroundMark x1="67201" y1="22783" x2="66808" y2="28079"/>
                        <a14:foregroundMark x1="75703" y1="20936" x2="75801" y2="27340"/>
                        <a14:foregroundMark x1="80903" y1="19089" x2="80903" y2="24754"/>
                        <a14:foregroundMark x1="90092" y1="19828" x2="90092" y2="24754"/>
                        <a14:foregroundMark x1="90386" y1="3202" x2="90386" y2="3571"/>
                        <a14:foregroundMark x1="94604" y1="14901" x2="94604" y2="22044"/>
                        <a14:foregroundMark x1="41302" y1="60468" x2="41105" y2="67980"/>
                        <a14:foregroundMark x1="49411" y1="65394" x2="49313" y2="69951"/>
                        <a14:foregroundMark x1="54513" y1="61946" x2="54284" y2="67980"/>
                        <a14:foregroundMark x1="58012" y1="67611" x2="57685" y2="72906"/>
                        <a14:foregroundMark x1="66285" y1="63916" x2="66285" y2="66872"/>
                        <a14:foregroundMark x1="75605" y1="70690" x2="75114" y2="73276"/>
                        <a14:foregroundMark x1="75997" y1="95567" x2="76586" y2="95567"/>
                        <a14:foregroundMark x1="85513" y1="63547" x2="84794" y2="66872"/>
                        <a14:foregroundMark x1="93591" y1="63547" x2="93002" y2="70690"/>
                        <a14:foregroundMark x1="99084" y1="67980" x2="98986" y2="75493"/>
                        <a14:foregroundMark x1="40713" y1="95567" x2="47155" y2="95936"/>
                        <a14:foregroundMark x1="47155" y1="95936" x2="52910" y2="95567"/>
                        <a14:foregroundMark x1="52910" y1="95567" x2="63571" y2="95567"/>
                        <a14:foregroundMark x1="63571" y1="95567" x2="68901" y2="95074"/>
                        <a14:foregroundMark x1="68901" y1="95074" x2="72596" y2="95074"/>
                        <a14:foregroundMark x1="6409" y1="62315" x2="7685" y2="66133"/>
                        <a14:foregroundMark x1="8797" y1="84236" x2="9908" y2="8534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4557"/>
          <a:stretch/>
        </p:blipFill>
        <p:spPr bwMode="auto">
          <a:xfrm>
            <a:off x="616671" y="6228794"/>
            <a:ext cx="1084949" cy="629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5202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5A48239-52A7-497D-8DC6-17703B0ED1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33FFEBAE-323B-4C35-AD06-BC91DE8A7A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45D6993-44F4-4D9E-8DAF-76CE5C5777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4BC8C-303B-407C-80F9-66080DB4EEE3}" type="datetimeFigureOut">
              <a:rPr lang="en-US" smtClean="0"/>
              <a:t>5/24/2023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9822470-8BCF-4BAD-A353-C349613649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2327F88-2213-4DED-A08A-8ECBFA85A1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27D96-42F2-4A59-BAB3-F4DC1E5C8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3946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96EB309-CC15-411C-B463-223DAC3EC1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F80606F-CF88-429A-B763-4D589DC77F7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4011E462-3665-4443-91EE-4C17A67151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F7FEEA6F-EC9F-4C90-B001-6C40CDE65A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4BC8C-303B-407C-80F9-66080DB4EEE3}" type="datetimeFigureOut">
              <a:rPr lang="en-US" smtClean="0"/>
              <a:t>5/24/2023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E125565B-E38F-4BD8-B6D8-5EF04F2430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B4F9A5ED-BD05-4C77-AA48-C87B069083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27D96-42F2-4A59-BAB3-F4DC1E5C8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2916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27BAE76-9852-4D47-8C0F-CE2B585568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0B1BD220-D7F9-4849-815F-0E3D358F9C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3AC60F71-AFF3-4556-8437-74465E1603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E1BC70A6-341D-45AC-B883-6ADEAC6657E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C2647F12-2DD1-44DE-A97E-26B28B8042F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0873499F-9AF5-4047-80DC-DFFC56A95E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4BC8C-303B-407C-80F9-66080DB4EEE3}" type="datetimeFigureOut">
              <a:rPr lang="en-US" smtClean="0"/>
              <a:t>5/24/2023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80CE0D9D-A0A3-4FD6-9CDA-F2A5BE387D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B396EBEE-1AD6-45BC-A382-343910EFAF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27D96-42F2-4A59-BAB3-F4DC1E5C8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22146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71B01B1-5690-49B9-9199-23ED1B6254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BE48D5D8-0BA0-44CC-9119-27A9B77E4B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4BC8C-303B-407C-80F9-66080DB4EEE3}" type="datetimeFigureOut">
              <a:rPr lang="en-US" smtClean="0"/>
              <a:t>5/24/2023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5F57C5FD-D552-4DD2-A633-70528DA89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C3923169-7F51-4892-8790-6F0826E37A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27D96-42F2-4A59-BAB3-F4DC1E5C8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9858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23F8F786-E28B-42AB-B854-D894155EF1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4BC8C-303B-407C-80F9-66080DB4EEE3}" type="datetimeFigureOut">
              <a:rPr lang="en-US" smtClean="0"/>
              <a:t>5/24/2023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C8212DE7-AD3A-4208-95DF-AE6A2ABDA3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9497C21F-16AB-4944-A79C-6B6F7B320D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27D96-42F2-4A59-BAB3-F4DC1E5C8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09707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E08B999-ABA8-4232-AC7B-026C6B3ED8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2CFA3DC-F3BC-425F-92CF-47173DD7AB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754ACCF1-CE78-4757-AF04-C6D7087E64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BF9C7BC1-4421-4D7A-8046-35BA9B141E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4BC8C-303B-407C-80F9-66080DB4EEE3}" type="datetimeFigureOut">
              <a:rPr lang="en-US" smtClean="0"/>
              <a:t>5/24/2023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4FCAB833-7A3A-4186-9319-04E00BB34C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647EFC40-7474-4C97-9441-3E6DAC9E7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27D96-42F2-4A59-BAB3-F4DC1E5C8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30093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64FFAAE-BFEE-4CB2-84E6-0B64042675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D176D010-F18E-4F22-9D01-8D353665E29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ACAC7AB1-36BA-475A-98EF-C86533D5B7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6FF52A44-0F1B-4DE0-80F2-0DC370C422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4BC8C-303B-407C-80F9-66080DB4EEE3}" type="datetimeFigureOut">
              <a:rPr lang="en-US" smtClean="0"/>
              <a:t>5/24/2023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771DC536-5480-49AE-8F3E-4CA1FC9444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60E814A6-A26C-44B8-8AB6-B94B77526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27D96-42F2-4A59-BAB3-F4DC1E5C8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6027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33843F90-51CA-4503-83FE-290D7D7DC1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760F330A-78BC-40E5-AC65-CF838D499D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125D1DA-FCBF-4243-8B4A-83BF52C6C9F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C4BC8C-303B-407C-80F9-66080DB4EEE3}" type="datetimeFigureOut">
              <a:rPr lang="en-US" smtClean="0"/>
              <a:t>5/24/2023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C95889D-6B9A-4209-B617-CD009262A75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748EB3C-6710-469C-8D87-580E7C8B0F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D27D96-42F2-4A59-BAB3-F4DC1E5C85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553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01482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microsoft.com/office/2007/relationships/hdphoto" Target="../media/hdphoto4.wdp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microsoft.com/office/2007/relationships/hdphoto" Target="../media/hdphoto5.wdp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10.png"/><Relationship Id="rId4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10.png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microsoft.com/office/2007/relationships/hdphoto" Target="../media/hdphoto5.wdp"/><Relationship Id="rId7" Type="http://schemas.openxmlformats.org/officeDocument/2006/relationships/image" Target="../media/image3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0.png"/><Relationship Id="rId5" Type="http://schemas.microsoft.com/office/2007/relationships/hdphoto" Target="../media/hdphoto6.wdp"/><Relationship Id="rId4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10.png"/><Relationship Id="rId4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10.png"/><Relationship Id="rId4" Type="http://schemas.openxmlformats.org/officeDocument/2006/relationships/image" Target="../media/image39.png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10.png"/><Relationship Id="rId4" Type="http://schemas.openxmlformats.org/officeDocument/2006/relationships/image" Target="../media/image40.png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7" Type="http://schemas.openxmlformats.org/officeDocument/2006/relationships/image" Target="../media/image4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10.png"/><Relationship Id="rId4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microsoft.com/office/2007/relationships/hdphoto" Target="../media/hdphoto4.wdp"/><Relationship Id="rId4" Type="http://schemas.openxmlformats.org/officeDocument/2006/relationships/image" Target="../media/image1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microsoft.com/office/2007/relationships/hdphoto" Target="../media/hdphoto4.wdp"/><Relationship Id="rId7" Type="http://schemas.openxmlformats.org/officeDocument/2006/relationships/image" Target="../media/image110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0.png"/><Relationship Id="rId5" Type="http://schemas.microsoft.com/office/2007/relationships/hdphoto" Target="../media/hdphoto5.wdp"/><Relationship Id="rId4" Type="http://schemas.openxmlformats.org/officeDocument/2006/relationships/image" Target="../media/image11.png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microsoft.com/office/2007/relationships/hdphoto" Target="../media/hdphoto5.wdp"/><Relationship Id="rId5" Type="http://schemas.openxmlformats.org/officeDocument/2006/relationships/image" Target="../media/image11.png"/><Relationship Id="rId4" Type="http://schemas.microsoft.com/office/2007/relationships/hdphoto" Target="../media/hdphoto4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microsoft.com/office/2007/relationships/hdphoto" Target="../media/hdphoto5.wdp"/><Relationship Id="rId5" Type="http://schemas.openxmlformats.org/officeDocument/2006/relationships/image" Target="../media/image11.png"/><Relationship Id="rId4" Type="http://schemas.microsoft.com/office/2007/relationships/hdphoto" Target="../media/hdphoto4.wdp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線コネクタ 9">
            <a:extLst>
              <a:ext uri="{FF2B5EF4-FFF2-40B4-BE49-F238E27FC236}">
                <a16:creationId xmlns:a16="http://schemas.microsoft.com/office/drawing/2014/main" xmlns="" id="{155207E8-758A-4F76-8225-E90A40FEDE2E}"/>
              </a:ext>
            </a:extLst>
          </p:cNvPr>
          <p:cNvCxnSpPr>
            <a:cxnSpLocks/>
          </p:cNvCxnSpPr>
          <p:nvPr/>
        </p:nvCxnSpPr>
        <p:spPr>
          <a:xfrm>
            <a:off x="5153835" y="3623802"/>
            <a:ext cx="4914397" cy="0"/>
          </a:xfrm>
          <a:prstGeom prst="line">
            <a:avLst/>
          </a:prstGeom>
          <a:noFill/>
          <a:ln w="95250" cap="flat" cmpd="tri" algn="ctr">
            <a:solidFill>
              <a:srgbClr val="FF0000">
                <a:alpha val="62000"/>
              </a:srgbClr>
            </a:solidFill>
            <a:prstDash val="solid"/>
            <a:headEnd type="diamond" w="med" len="med"/>
            <a:tailEnd type="diamond" w="med" len="med"/>
          </a:ln>
          <a:effectLst/>
        </p:spPr>
      </p:cxnSp>
      <p:sp>
        <p:nvSpPr>
          <p:cNvPr id="5" name="タイトル 1">
            <a:extLst>
              <a:ext uri="{FF2B5EF4-FFF2-40B4-BE49-F238E27FC236}">
                <a16:creationId xmlns:a16="http://schemas.microsoft.com/office/drawing/2014/main" xmlns="" id="{1072882E-4A26-4D34-A4E3-4C61DCF313D6}"/>
              </a:ext>
            </a:extLst>
          </p:cNvPr>
          <p:cNvSpPr txBox="1">
            <a:spLocks/>
          </p:cNvSpPr>
          <p:nvPr/>
        </p:nvSpPr>
        <p:spPr>
          <a:xfrm>
            <a:off x="5153835" y="2108743"/>
            <a:ext cx="5073868" cy="469019"/>
          </a:xfrm>
          <a:prstGeom prst="rect">
            <a:avLst/>
          </a:prstGeom>
        </p:spPr>
        <p:txBody>
          <a:bodyPr lIns="68580" tIns="34290" rIns="68580" bIns="34290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632713">
              <a:defRPr/>
            </a:pPr>
            <a:r>
              <a:rPr kumimoji="1" lang="en-US" altLang="ja-JP" sz="3600" b="1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 Rounded MT Bold" panose="020F0704030504030204" pitchFamily="34" charset="0"/>
                <a:cs typeface="Arial" pitchFamily="34" charset="0"/>
              </a:rPr>
              <a:t>MEDIA MENGAJAR</a:t>
            </a:r>
            <a:endParaRPr kumimoji="1" lang="ja-JP" altLang="en-US" sz="3600" b="1" spc="0" dirty="0">
              <a:solidFill>
                <a:schemeClr val="tx1">
                  <a:lumMod val="65000"/>
                  <a:lumOff val="35000"/>
                </a:schemeClr>
              </a:solidFill>
              <a:latin typeface="Arial Rounded MT Bold" panose="020F0704030504030204" pitchFamily="34" charset="0"/>
              <a:cs typeface="Arial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4D963C73-31E5-483D-9D37-DDBC3D2532B9}"/>
              </a:ext>
            </a:extLst>
          </p:cNvPr>
          <p:cNvSpPr/>
          <p:nvPr/>
        </p:nvSpPr>
        <p:spPr>
          <a:xfrm>
            <a:off x="5508502" y="3818605"/>
            <a:ext cx="4205062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UNTUK SMP/MTs KELAS VII</a:t>
            </a:r>
            <a:endParaRPr lang="id-ID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" name="テキスト プレースホルダー 11">
            <a:extLst>
              <a:ext uri="{FF2B5EF4-FFF2-40B4-BE49-F238E27FC236}">
                <a16:creationId xmlns:a16="http://schemas.microsoft.com/office/drawing/2014/main" xmlns="" id="{F3F1C01B-2656-446D-A4EC-029043DBE2E1}"/>
              </a:ext>
            </a:extLst>
          </p:cNvPr>
          <p:cNvSpPr txBox="1">
            <a:spLocks/>
          </p:cNvSpPr>
          <p:nvPr/>
        </p:nvSpPr>
        <p:spPr>
          <a:xfrm>
            <a:off x="5290457" y="2710785"/>
            <a:ext cx="4495775" cy="718215"/>
          </a:xfrm>
          <a:prstGeom prst="rect">
            <a:avLst/>
          </a:prstGeom>
        </p:spPr>
        <p:txBody>
          <a:bodyPr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en-US" sz="3600" b="1" dirty="0">
                <a:solidFill>
                  <a:srgbClr val="0070C0"/>
                </a:solidFill>
                <a:cs typeface="Arial" pitchFamily="34" charset="0"/>
              </a:rPr>
              <a:t>MATEMATIKA</a:t>
            </a:r>
          </a:p>
        </p:txBody>
      </p:sp>
    </p:spTree>
    <p:extLst>
      <p:ext uri="{BB962C8B-B14F-4D97-AF65-F5344CB8AC3E}">
        <p14:creationId xmlns:p14="http://schemas.microsoft.com/office/powerpoint/2010/main" val="3311285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6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iagonal Stripe 14">
            <a:extLst>
              <a:ext uri="{FF2B5EF4-FFF2-40B4-BE49-F238E27FC236}">
                <a16:creationId xmlns:a16="http://schemas.microsoft.com/office/drawing/2014/main" xmlns="" id="{BD0A30BA-2ECA-44DC-96DA-9FF49C5214FA}"/>
              </a:ext>
            </a:extLst>
          </p:cNvPr>
          <p:cNvSpPr/>
          <p:nvPr/>
        </p:nvSpPr>
        <p:spPr>
          <a:xfrm>
            <a:off x="452487" y="548331"/>
            <a:ext cx="1055802" cy="1092790"/>
          </a:xfrm>
          <a:prstGeom prst="diagStripe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ACE2C210-0931-463C-8182-E30EBBAE1EFC}"/>
              </a:ext>
            </a:extLst>
          </p:cNvPr>
          <p:cNvGrpSpPr/>
          <p:nvPr/>
        </p:nvGrpSpPr>
        <p:grpSpPr>
          <a:xfrm>
            <a:off x="452487" y="268880"/>
            <a:ext cx="8804645" cy="954107"/>
            <a:chOff x="452487" y="239383"/>
            <a:chExt cx="10000740" cy="954107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xmlns="" id="{9FBE807D-E9D3-4BC6-8CEE-42450EE18DE5}"/>
                </a:ext>
              </a:extLst>
            </p:cNvPr>
            <p:cNvSpPr txBox="1"/>
            <p:nvPr/>
          </p:nvSpPr>
          <p:spPr>
            <a:xfrm>
              <a:off x="1168186" y="239383"/>
              <a:ext cx="9285041" cy="954107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dirty="0" err="1">
                  <a:solidFill>
                    <a:prstClr val="white"/>
                  </a:solidFill>
                  <a:latin typeface="Arial Black" panose="020B0A04020102020204" pitchFamily="34" charset="0"/>
                </a:rPr>
                <a:t>Operasi</a:t>
              </a:r>
              <a:r>
                <a:rPr lang="en-US" sz="2800" dirty="0">
                  <a:solidFill>
                    <a:prstClr val="white"/>
                  </a:solidFill>
                  <a:latin typeface="Arial Black" panose="020B0A04020102020204" pitchFamily="34" charset="0"/>
                </a:rPr>
                <a:t> </a:t>
              </a:r>
              <a:r>
                <a:rPr lang="en-US" sz="2800" dirty="0" err="1">
                  <a:solidFill>
                    <a:prstClr val="white"/>
                  </a:solidFill>
                  <a:latin typeface="Arial Black" panose="020B0A04020102020204" pitchFamily="34" charset="0"/>
                </a:rPr>
                <a:t>Hitung</a:t>
              </a:r>
              <a:r>
                <a:rPr lang="en-US" sz="2800" dirty="0">
                  <a:solidFill>
                    <a:prstClr val="white"/>
                  </a:solidFill>
                  <a:latin typeface="Arial Black" panose="020B0A04020102020204" pitchFamily="34" charset="0"/>
                </a:rPr>
                <a:t> </a:t>
              </a:r>
              <a:r>
                <a:rPr lang="en-US" sz="2800" dirty="0" err="1">
                  <a:solidFill>
                    <a:prstClr val="white"/>
                  </a:solidFill>
                  <a:latin typeface="Arial Black" panose="020B0A04020102020204" pitchFamily="34" charset="0"/>
                </a:rPr>
                <a:t>Perkalian</a:t>
              </a:r>
              <a:r>
                <a:rPr lang="en-US" sz="2800" dirty="0">
                  <a:solidFill>
                    <a:prstClr val="white"/>
                  </a:solidFill>
                  <a:latin typeface="Arial Black" panose="020B0A04020102020204" pitchFamily="34" charset="0"/>
                </a:rPr>
                <a:t> dan </a:t>
              </a:r>
              <a:r>
                <a:rPr lang="en-US" sz="2800" dirty="0" err="1">
                  <a:solidFill>
                    <a:prstClr val="white"/>
                  </a:solidFill>
                  <a:latin typeface="Arial Black" panose="020B0A04020102020204" pitchFamily="34" charset="0"/>
                </a:rPr>
                <a:t>Pembagian</a:t>
              </a:r>
              <a:endParaRPr lang="en-US" sz="2800" dirty="0">
                <a:solidFill>
                  <a:prstClr val="white"/>
                </a:solidFill>
                <a:latin typeface="Arial Black" panose="020B0A04020102020204" pitchFamily="34" charset="0"/>
              </a:endParaRPr>
            </a:p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dirty="0">
                  <a:solidFill>
                    <a:prstClr val="white"/>
                  </a:solidFill>
                  <a:latin typeface="Arial Black" panose="020B0A04020102020204" pitchFamily="34" charset="0"/>
                </a:rPr>
                <a:t> </a:t>
              </a:r>
              <a:r>
                <a:rPr lang="en-US" sz="2800" dirty="0" err="1">
                  <a:solidFill>
                    <a:prstClr val="white"/>
                  </a:solidFill>
                  <a:latin typeface="Arial Black" panose="020B0A04020102020204" pitchFamily="34" charset="0"/>
                </a:rPr>
                <a:t>Bilangan</a:t>
              </a:r>
              <a:r>
                <a:rPr lang="en-US" sz="2800" dirty="0">
                  <a:solidFill>
                    <a:prstClr val="white"/>
                  </a:solidFill>
                  <a:latin typeface="Arial Black" panose="020B0A04020102020204" pitchFamily="34" charset="0"/>
                </a:rPr>
                <a:t> </a:t>
              </a:r>
              <a:r>
                <a:rPr lang="en-US" sz="2800" dirty="0" err="1">
                  <a:solidFill>
                    <a:prstClr val="white"/>
                  </a:solidFill>
                  <a:latin typeface="Arial Black" panose="020B0A04020102020204" pitchFamily="34" charset="0"/>
                </a:rPr>
                <a:t>Bulat</a:t>
              </a: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endParaRPr>
            </a:p>
          </p:txBody>
        </p:sp>
        <p:sp>
          <p:nvSpPr>
            <p:cNvPr id="4" name="Flowchart: Delay 3">
              <a:extLst>
                <a:ext uri="{FF2B5EF4-FFF2-40B4-BE49-F238E27FC236}">
                  <a16:creationId xmlns:a16="http://schemas.microsoft.com/office/drawing/2014/main" xmlns="" id="{49CC3B85-BBF4-4902-9108-F22D2CE0EED2}"/>
                </a:ext>
              </a:extLst>
            </p:cNvPr>
            <p:cNvSpPr/>
            <p:nvPr/>
          </p:nvSpPr>
          <p:spPr>
            <a:xfrm>
              <a:off x="452487" y="367645"/>
              <a:ext cx="886119" cy="697584"/>
            </a:xfrm>
            <a:prstGeom prst="flowChartDelay">
              <a:avLst/>
            </a:prstGeom>
            <a:scene3d>
              <a:camera prst="orthographicFront"/>
              <a:lightRig rig="threePt" dir="t"/>
            </a:scene3d>
            <a:sp3d>
              <a:bevelT prst="convex"/>
            </a:sp3d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Black" panose="020B0A04020102020204" pitchFamily="34" charset="0"/>
                  <a:ea typeface="+mn-ea"/>
                  <a:cs typeface="Arial" panose="020B0604020202020204" pitchFamily="34" charset="0"/>
                </a:rPr>
                <a:t>C</a:t>
              </a: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xmlns="" id="{A107BCA2-70F5-43A8-A02D-C505871ADF6C}"/>
              </a:ext>
            </a:extLst>
          </p:cNvPr>
          <p:cNvGrpSpPr/>
          <p:nvPr/>
        </p:nvGrpSpPr>
        <p:grpSpPr>
          <a:xfrm>
            <a:off x="740334" y="1337633"/>
            <a:ext cx="6640800" cy="999041"/>
            <a:chOff x="469814" y="259078"/>
            <a:chExt cx="2715261" cy="999041"/>
          </a:xfrm>
        </p:grpSpPr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xmlns="" id="{713EB16A-0C4E-48F5-A649-512210C1051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814" y="259078"/>
              <a:ext cx="2715261" cy="999041"/>
            </a:xfrm>
            <a:prstGeom prst="rect">
              <a:avLst/>
            </a:prstGeom>
          </p:spPr>
        </p:pic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xmlns="" id="{FBE52945-BDF4-4E44-8388-DB7B80D6D61F}"/>
                </a:ext>
              </a:extLst>
            </p:cNvPr>
            <p:cNvSpPr txBox="1"/>
            <p:nvPr/>
          </p:nvSpPr>
          <p:spPr>
            <a:xfrm>
              <a:off x="657450" y="589667"/>
              <a:ext cx="247107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457200" marR="0" lvl="0" indent="-45720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AutoNum type="arabicPeriod"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Operasi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Perkalian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pada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Bilangan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Bulat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50" name="TextBox 49">
            <a:extLst>
              <a:ext uri="{FF2B5EF4-FFF2-40B4-BE49-F238E27FC236}">
                <a16:creationId xmlns:a16="http://schemas.microsoft.com/office/drawing/2014/main" xmlns="" id="{366BDC72-4679-4F85-B654-08A8EC9E21B6}"/>
              </a:ext>
            </a:extLst>
          </p:cNvPr>
          <p:cNvSpPr txBox="1"/>
          <p:nvPr/>
        </p:nvSpPr>
        <p:spPr>
          <a:xfrm>
            <a:off x="740334" y="2568458"/>
            <a:ext cx="945080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Pada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operasi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perkalian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bilanga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bulat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perlu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diperhatikan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a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turan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berikut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Table 6">
                <a:extLst>
                  <a:ext uri="{FF2B5EF4-FFF2-40B4-BE49-F238E27FC236}">
                    <a16:creationId xmlns:a16="http://schemas.microsoft.com/office/drawing/2014/main" xmlns="" id="{BD1581ED-3D4B-47E5-B54A-F987E68F27AA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43707417"/>
                  </p:ext>
                </p:extLst>
              </p:nvPr>
            </p:nvGraphicFramePr>
            <p:xfrm>
              <a:off x="1917290" y="3261907"/>
              <a:ext cx="6272948" cy="1928440"/>
            </p:xfrm>
            <a:graphic>
              <a:graphicData uri="http://schemas.openxmlformats.org/drawingml/2006/table">
                <a:tbl>
                  <a:tblPr firstRow="1" bandRow="1">
                    <a:tableStyleId>{21E4AEA4-8DFA-4A89-87EB-49C32662AFE0}</a:tableStyleId>
                  </a:tblPr>
                  <a:tblGrid>
                    <a:gridCol w="1666975">
                      <a:extLst>
                        <a:ext uri="{9D8B030D-6E8A-4147-A177-3AD203B41FA5}">
                          <a16:colId xmlns:a16="http://schemas.microsoft.com/office/drawing/2014/main" xmlns="" val="886889096"/>
                        </a:ext>
                      </a:extLst>
                    </a:gridCol>
                    <a:gridCol w="752167">
                      <a:extLst>
                        <a:ext uri="{9D8B030D-6E8A-4147-A177-3AD203B41FA5}">
                          <a16:colId xmlns:a16="http://schemas.microsoft.com/office/drawing/2014/main" xmlns="" val="2011953566"/>
                        </a:ext>
                      </a:extLst>
                    </a:gridCol>
                    <a:gridCol w="1858297">
                      <a:extLst>
                        <a:ext uri="{9D8B030D-6E8A-4147-A177-3AD203B41FA5}">
                          <a16:colId xmlns:a16="http://schemas.microsoft.com/office/drawing/2014/main" xmlns="" val="850972689"/>
                        </a:ext>
                      </a:extLst>
                    </a:gridCol>
                    <a:gridCol w="1995509">
                      <a:extLst>
                        <a:ext uri="{9D8B030D-6E8A-4147-A177-3AD203B41FA5}">
                          <a16:colId xmlns:a16="http://schemas.microsoft.com/office/drawing/2014/main" xmlns="" val="2900836226"/>
                        </a:ext>
                      </a:extLst>
                    </a:gridCol>
                  </a:tblGrid>
                  <a:tr h="44508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 err="1">
                              <a:solidFill>
                                <a:schemeClr val="tx1"/>
                              </a:solidFill>
                              <a:latin typeface="+mn-lt"/>
                              <a:cs typeface="Times New Roman" panose="02020603050405020304" pitchFamily="18" charset="0"/>
                            </a:rPr>
                            <a:t>Bilangan</a:t>
                          </a:r>
                          <a:r>
                            <a:rPr lang="en-US" sz="2000" dirty="0">
                              <a:solidFill>
                                <a:schemeClr val="tx1"/>
                              </a:solidFill>
                              <a:latin typeface="+mn-lt"/>
                              <a:cs typeface="Times New Roman" panose="02020603050405020304" pitchFamily="18" charset="0"/>
                            </a:rPr>
                            <a:t> 1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×</m:t>
                                </m:r>
                              </m:oMath>
                            </m:oMathPara>
                          </a14:m>
                          <a:endParaRPr lang="en-US" sz="2000" dirty="0">
                            <a:solidFill>
                              <a:schemeClr val="tx1"/>
                            </a:solidFill>
                            <a:latin typeface="+mn-lt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 err="1">
                              <a:solidFill>
                                <a:schemeClr val="tx1"/>
                              </a:solidFill>
                              <a:latin typeface="+mn-lt"/>
                              <a:cs typeface="Times New Roman" panose="02020603050405020304" pitchFamily="18" charset="0"/>
                            </a:rPr>
                            <a:t>Bilangan</a:t>
                          </a:r>
                          <a:r>
                            <a:rPr lang="en-US" sz="2000" dirty="0">
                              <a:solidFill>
                                <a:schemeClr val="tx1"/>
                              </a:solidFill>
                              <a:latin typeface="+mn-lt"/>
                              <a:cs typeface="Times New Roman" panose="02020603050405020304" pitchFamily="18" charset="0"/>
                            </a:rPr>
                            <a:t> 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>
                              <a:solidFill>
                                <a:schemeClr val="tx1"/>
                              </a:solidFill>
                              <a:latin typeface="+mn-lt"/>
                              <a:cs typeface="Times New Roman" panose="02020603050405020304" pitchFamily="18" charset="0"/>
                            </a:rPr>
                            <a:t>Hasil </a:t>
                          </a:r>
                          <a:r>
                            <a:rPr lang="en-US" sz="2000" dirty="0" err="1">
                              <a:solidFill>
                                <a:schemeClr val="tx1"/>
                              </a:solidFill>
                              <a:latin typeface="+mn-lt"/>
                              <a:cs typeface="Times New Roman" panose="02020603050405020304" pitchFamily="18" charset="0"/>
                            </a:rPr>
                            <a:t>Perkalian</a:t>
                          </a:r>
                          <a:endParaRPr lang="en-US" sz="2000" dirty="0">
                            <a:solidFill>
                              <a:schemeClr val="tx1"/>
                            </a:solidFill>
                            <a:latin typeface="+mn-lt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val="199080318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>
                              <a:solidFill>
                                <a:schemeClr val="tx1"/>
                              </a:solidFill>
                              <a:latin typeface="+mn-lt"/>
                              <a:cs typeface="Times New Roman" panose="02020603050405020304" pitchFamily="18" charset="0"/>
                            </a:rPr>
                            <a:t>Positif (</a:t>
                          </a:r>
                          <a14:m>
                            <m:oMath xmlns:m="http://schemas.openxmlformats.org/officeDocument/2006/math">
                              <m:r>
                                <a:rPr lang="en-US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)</m:t>
                              </m:r>
                            </m:oMath>
                          </a14:m>
                          <a:endParaRPr lang="en-US" dirty="0">
                            <a:solidFill>
                              <a:schemeClr val="tx1"/>
                            </a:solidFill>
                            <a:latin typeface="+mn-lt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18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chemeClr val="tx1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×</m:t>
                                </m:r>
                              </m:oMath>
                            </m:oMathPara>
                          </a14:m>
                          <a:endParaRPr kumimoji="0" lang="en-US" sz="1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uLnTx/>
                            <a:uFillTx/>
                            <a:latin typeface="+mn-lt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dirty="0">
                              <a:solidFill>
                                <a:schemeClr val="tx1"/>
                              </a:solidFill>
                              <a:latin typeface="+mn-lt"/>
                              <a:cs typeface="Times New Roman" panose="02020603050405020304" pitchFamily="18" charset="0"/>
                            </a:rPr>
                            <a:t>Positif  (</a:t>
                          </a:r>
                          <a14:m>
                            <m:oMath xmlns:m="http://schemas.openxmlformats.org/officeDocument/2006/math">
                              <m:r>
                                <a:rPr lang="en-US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)</m:t>
                              </m:r>
                            </m:oMath>
                          </a14:m>
                          <a:endParaRPr lang="en-US" dirty="0">
                            <a:solidFill>
                              <a:schemeClr val="tx1"/>
                            </a:solidFill>
                            <a:latin typeface="+mn-lt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dirty="0">
                              <a:solidFill>
                                <a:schemeClr val="tx1"/>
                              </a:solidFill>
                              <a:latin typeface="+mn-lt"/>
                              <a:cs typeface="Times New Roman" panose="02020603050405020304" pitchFamily="18" charset="0"/>
                            </a:rPr>
                            <a:t>Positif (</a:t>
                          </a:r>
                          <a14:m>
                            <m:oMath xmlns:m="http://schemas.openxmlformats.org/officeDocument/2006/math">
                              <m:r>
                                <a:rPr lang="en-US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)</m:t>
                              </m:r>
                            </m:oMath>
                          </a14:m>
                          <a:endParaRPr lang="en-US" dirty="0">
                            <a:solidFill>
                              <a:schemeClr val="tx1"/>
                            </a:solidFill>
                            <a:latin typeface="+mn-lt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val="402862695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dirty="0">
                              <a:solidFill>
                                <a:schemeClr val="tx1"/>
                              </a:solidFill>
                              <a:latin typeface="+mn-lt"/>
                              <a:cs typeface="Times New Roman" panose="02020603050405020304" pitchFamily="18" charset="0"/>
                            </a:rPr>
                            <a:t>Positif (</a:t>
                          </a:r>
                          <a14:m>
                            <m:oMath xmlns:m="http://schemas.openxmlformats.org/officeDocument/2006/math">
                              <m:r>
                                <a:rPr lang="en-US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)</m:t>
                              </m:r>
                            </m:oMath>
                          </a14:m>
                          <a:endParaRPr lang="en-US" dirty="0">
                            <a:solidFill>
                              <a:schemeClr val="tx1"/>
                            </a:solidFill>
                            <a:latin typeface="+mn-lt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18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chemeClr val="tx1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×</m:t>
                                </m:r>
                              </m:oMath>
                            </m:oMathPara>
                          </a14:m>
                          <a:endParaRPr kumimoji="0" lang="en-US" sz="1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uLnTx/>
                            <a:uFillTx/>
                            <a:latin typeface="+mn-lt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dirty="0">
                              <a:solidFill>
                                <a:schemeClr val="tx1"/>
                              </a:solidFill>
                              <a:latin typeface="+mn-lt"/>
                              <a:cs typeface="Times New Roman" panose="02020603050405020304" pitchFamily="18" charset="0"/>
                            </a:rPr>
                            <a:t>Negatif  (</a:t>
                          </a:r>
                          <a14:m>
                            <m:oMath xmlns:m="http://schemas.openxmlformats.org/officeDocument/2006/math">
                              <m:r>
                                <a:rPr lang="en-US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−)</m:t>
                              </m:r>
                            </m:oMath>
                          </a14:m>
                          <a:endParaRPr lang="en-US" dirty="0">
                            <a:solidFill>
                              <a:schemeClr val="tx1"/>
                            </a:solidFill>
                            <a:latin typeface="+mn-lt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dirty="0">
                              <a:solidFill>
                                <a:schemeClr val="tx1"/>
                              </a:solidFill>
                              <a:latin typeface="+mn-lt"/>
                              <a:cs typeface="Times New Roman" panose="02020603050405020304" pitchFamily="18" charset="0"/>
                            </a:rPr>
                            <a:t>Negatif  (</a:t>
                          </a:r>
                          <a14:m>
                            <m:oMath xmlns:m="http://schemas.openxmlformats.org/officeDocument/2006/math">
                              <m:r>
                                <a:rPr lang="en-US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−)</m:t>
                              </m:r>
                            </m:oMath>
                          </a14:m>
                          <a:endParaRPr lang="en-US" dirty="0">
                            <a:solidFill>
                              <a:schemeClr val="tx1"/>
                            </a:solidFill>
                            <a:latin typeface="+mn-lt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val="170275376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>
                              <a:solidFill>
                                <a:schemeClr val="tx1"/>
                              </a:solidFill>
                              <a:latin typeface="+mn-lt"/>
                              <a:cs typeface="Times New Roman" panose="02020603050405020304" pitchFamily="18" charset="0"/>
                            </a:rPr>
                            <a:t>Negatif  (</a:t>
                          </a:r>
                          <a14:m>
                            <m:oMath xmlns:m="http://schemas.openxmlformats.org/officeDocument/2006/math">
                              <m:r>
                                <a:rPr lang="en-US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−)</m:t>
                              </m:r>
                            </m:oMath>
                          </a14:m>
                          <a:endParaRPr lang="en-US" dirty="0">
                            <a:solidFill>
                              <a:schemeClr val="tx1"/>
                            </a:solidFill>
                            <a:latin typeface="+mn-lt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18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chemeClr val="tx1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×</m:t>
                                </m:r>
                              </m:oMath>
                            </m:oMathPara>
                          </a14:m>
                          <a:endParaRPr kumimoji="0" lang="en-US" sz="1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uLnTx/>
                            <a:uFillTx/>
                            <a:latin typeface="+mn-lt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dirty="0">
                              <a:solidFill>
                                <a:schemeClr val="tx1"/>
                              </a:solidFill>
                              <a:latin typeface="+mn-lt"/>
                              <a:cs typeface="Times New Roman" panose="02020603050405020304" pitchFamily="18" charset="0"/>
                            </a:rPr>
                            <a:t>Positif (</a:t>
                          </a:r>
                          <a14:m>
                            <m:oMath xmlns:m="http://schemas.openxmlformats.org/officeDocument/2006/math">
                              <m:r>
                                <a:rPr lang="en-US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)</m:t>
                              </m:r>
                            </m:oMath>
                          </a14:m>
                          <a:endParaRPr lang="en-US" dirty="0">
                            <a:solidFill>
                              <a:schemeClr val="tx1"/>
                            </a:solidFill>
                            <a:latin typeface="+mn-lt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dirty="0">
                              <a:solidFill>
                                <a:schemeClr val="tx1"/>
                              </a:solidFill>
                              <a:latin typeface="+mn-lt"/>
                              <a:cs typeface="Times New Roman" panose="02020603050405020304" pitchFamily="18" charset="0"/>
                            </a:rPr>
                            <a:t>Negatif  (</a:t>
                          </a:r>
                          <a14:m>
                            <m:oMath xmlns:m="http://schemas.openxmlformats.org/officeDocument/2006/math">
                              <m:r>
                                <a:rPr lang="en-US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−)</m:t>
                              </m:r>
                            </m:oMath>
                          </a14:m>
                          <a:endParaRPr lang="en-US" dirty="0">
                            <a:solidFill>
                              <a:schemeClr val="tx1"/>
                            </a:solidFill>
                            <a:latin typeface="+mn-lt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val="59598738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dirty="0">
                              <a:solidFill>
                                <a:schemeClr val="tx1"/>
                              </a:solidFill>
                              <a:latin typeface="+mn-lt"/>
                              <a:cs typeface="Times New Roman" panose="02020603050405020304" pitchFamily="18" charset="0"/>
                            </a:rPr>
                            <a:t>Negatif  (</a:t>
                          </a:r>
                          <a14:m>
                            <m:oMath xmlns:m="http://schemas.openxmlformats.org/officeDocument/2006/math">
                              <m:r>
                                <a:rPr lang="en-US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−)</m:t>
                              </m:r>
                            </m:oMath>
                          </a14:m>
                          <a:endParaRPr lang="en-US" dirty="0">
                            <a:solidFill>
                              <a:schemeClr val="tx1"/>
                            </a:solidFill>
                            <a:latin typeface="+mn-lt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18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chemeClr val="tx1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×</m:t>
                                </m:r>
                              </m:oMath>
                            </m:oMathPara>
                          </a14:m>
                          <a:endParaRPr kumimoji="0" lang="en-US" sz="1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uLnTx/>
                            <a:uFillTx/>
                            <a:latin typeface="+mn-lt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dirty="0">
                              <a:solidFill>
                                <a:schemeClr val="tx1"/>
                              </a:solidFill>
                              <a:latin typeface="+mn-lt"/>
                              <a:cs typeface="Times New Roman" panose="02020603050405020304" pitchFamily="18" charset="0"/>
                            </a:rPr>
                            <a:t>Negatif  (</a:t>
                          </a:r>
                          <a14:m>
                            <m:oMath xmlns:m="http://schemas.openxmlformats.org/officeDocument/2006/math">
                              <m:r>
                                <a:rPr lang="en-US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−)</m:t>
                              </m:r>
                            </m:oMath>
                          </a14:m>
                          <a:endParaRPr lang="en-US" dirty="0">
                            <a:solidFill>
                              <a:schemeClr val="tx1"/>
                            </a:solidFill>
                            <a:latin typeface="+mn-lt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dirty="0">
                              <a:solidFill>
                                <a:schemeClr val="tx1"/>
                              </a:solidFill>
                              <a:latin typeface="+mn-lt"/>
                              <a:cs typeface="Times New Roman" panose="02020603050405020304" pitchFamily="18" charset="0"/>
                            </a:rPr>
                            <a:t>Positif (</a:t>
                          </a:r>
                          <a14:m>
                            <m:oMath xmlns:m="http://schemas.openxmlformats.org/officeDocument/2006/math">
                              <m:r>
                                <a:rPr lang="en-US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)</m:t>
                              </m:r>
                            </m:oMath>
                          </a14:m>
                          <a:endParaRPr lang="en-US" dirty="0">
                            <a:solidFill>
                              <a:schemeClr val="tx1"/>
                            </a:solidFill>
                            <a:latin typeface="+mn-lt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val="117170863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" name="Table 6">
                <a:extLst>
                  <a:ext uri="{FF2B5EF4-FFF2-40B4-BE49-F238E27FC236}">
                    <a16:creationId xmlns:a16="http://schemas.microsoft.com/office/drawing/2014/main" id="{BD1581ED-3D4B-47E5-B54A-F987E68F27AA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43707417"/>
                  </p:ext>
                </p:extLst>
              </p:nvPr>
            </p:nvGraphicFramePr>
            <p:xfrm>
              <a:off x="1917290" y="3261907"/>
              <a:ext cx="6272948" cy="1928440"/>
            </p:xfrm>
            <a:graphic>
              <a:graphicData uri="http://schemas.openxmlformats.org/drawingml/2006/table">
                <a:tbl>
                  <a:tblPr firstRow="1" bandRow="1">
                    <a:tableStyleId>{21E4AEA4-8DFA-4A89-87EB-49C32662AFE0}</a:tableStyleId>
                  </a:tblPr>
                  <a:tblGrid>
                    <a:gridCol w="1666975">
                      <a:extLst>
                        <a:ext uri="{9D8B030D-6E8A-4147-A177-3AD203B41FA5}">
                          <a16:colId xmlns:a16="http://schemas.microsoft.com/office/drawing/2014/main" val="886889096"/>
                        </a:ext>
                      </a:extLst>
                    </a:gridCol>
                    <a:gridCol w="752167">
                      <a:extLst>
                        <a:ext uri="{9D8B030D-6E8A-4147-A177-3AD203B41FA5}">
                          <a16:colId xmlns:a16="http://schemas.microsoft.com/office/drawing/2014/main" val="2011953566"/>
                        </a:ext>
                      </a:extLst>
                    </a:gridCol>
                    <a:gridCol w="1858297">
                      <a:extLst>
                        <a:ext uri="{9D8B030D-6E8A-4147-A177-3AD203B41FA5}">
                          <a16:colId xmlns:a16="http://schemas.microsoft.com/office/drawing/2014/main" val="850972689"/>
                        </a:ext>
                      </a:extLst>
                    </a:gridCol>
                    <a:gridCol w="1995509">
                      <a:extLst>
                        <a:ext uri="{9D8B030D-6E8A-4147-A177-3AD203B41FA5}">
                          <a16:colId xmlns:a16="http://schemas.microsoft.com/office/drawing/2014/main" val="2900836226"/>
                        </a:ext>
                      </a:extLst>
                    </a:gridCol>
                  </a:tblGrid>
                  <a:tr h="44508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 err="1">
                              <a:solidFill>
                                <a:schemeClr val="tx1"/>
                              </a:solidFill>
                              <a:latin typeface="+mn-lt"/>
                              <a:cs typeface="Times New Roman" panose="02020603050405020304" pitchFamily="18" charset="0"/>
                            </a:rPr>
                            <a:t>Bilangan</a:t>
                          </a:r>
                          <a:r>
                            <a:rPr lang="en-US" sz="2000" dirty="0">
                              <a:solidFill>
                                <a:schemeClr val="tx1"/>
                              </a:solidFill>
                              <a:latin typeface="+mn-lt"/>
                              <a:cs typeface="Times New Roman" panose="02020603050405020304" pitchFamily="18" charset="0"/>
                            </a:rPr>
                            <a:t> 1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223577" t="-6849" r="-517886" b="-35479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 err="1">
                              <a:solidFill>
                                <a:schemeClr val="tx1"/>
                              </a:solidFill>
                              <a:latin typeface="+mn-lt"/>
                              <a:cs typeface="Times New Roman" panose="02020603050405020304" pitchFamily="18" charset="0"/>
                            </a:rPr>
                            <a:t>Bilangan</a:t>
                          </a:r>
                          <a:r>
                            <a:rPr lang="en-US" sz="2000" dirty="0">
                              <a:solidFill>
                                <a:schemeClr val="tx1"/>
                              </a:solidFill>
                              <a:latin typeface="+mn-lt"/>
                              <a:cs typeface="Times New Roman" panose="02020603050405020304" pitchFamily="18" charset="0"/>
                            </a:rPr>
                            <a:t> 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>
                              <a:solidFill>
                                <a:schemeClr val="tx1"/>
                              </a:solidFill>
                              <a:latin typeface="+mn-lt"/>
                              <a:cs typeface="Times New Roman" panose="02020603050405020304" pitchFamily="18" charset="0"/>
                            </a:rPr>
                            <a:t>Hasil </a:t>
                          </a:r>
                          <a:r>
                            <a:rPr lang="en-US" sz="2000" dirty="0" err="1">
                              <a:solidFill>
                                <a:schemeClr val="tx1"/>
                              </a:solidFill>
                              <a:latin typeface="+mn-lt"/>
                              <a:cs typeface="Times New Roman" panose="02020603050405020304" pitchFamily="18" charset="0"/>
                            </a:rPr>
                            <a:t>Perkalian</a:t>
                          </a:r>
                          <a:endParaRPr lang="en-US" sz="2000" dirty="0">
                            <a:solidFill>
                              <a:schemeClr val="tx1"/>
                            </a:solidFill>
                            <a:latin typeface="+mn-lt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99080318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365" t="-127869" r="-277372" b="-3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223577" t="-127869" r="-517886" b="-3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130492" t="-127869" r="-108852" b="-3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214329" t="-127869" r="-1220" b="-3245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02862695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365" t="-227869" r="-277372" b="-2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223577" t="-227869" r="-517886" b="-2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130492" t="-227869" r="-108852" b="-2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214329" t="-227869" r="-1220" b="-2245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0275376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365" t="-327869" r="-277372" b="-1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223577" t="-327869" r="-517886" b="-1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130492" t="-327869" r="-108852" b="-1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214329" t="-327869" r="-1220" b="-1245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59598738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365" t="-427869" r="-277372" b="-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223577" t="-427869" r="-517886" b="-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130492" t="-427869" r="-108852" b="-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214329" t="-427869" r="-1220" b="-245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171708633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555881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xmlns="" id="{0B495410-4380-4613-B237-A36E4D8880B8}"/>
                  </a:ext>
                </a:extLst>
              </p:cNvPr>
              <p:cNvSpPr txBox="1"/>
              <p:nvPr/>
            </p:nvSpPr>
            <p:spPr>
              <a:xfrm>
                <a:off x="371172" y="1679848"/>
                <a:ext cx="10262414" cy="8309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 algn="just">
                  <a:defRPr/>
                </a:pP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Untuk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pembagian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 pada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bilangan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bulat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 </a:t>
                </a:r>
                <a:r>
                  <a:rPr kumimoji="0" lang="en-US" sz="2400" b="0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Times New Roman" panose="02020603050405020304" pitchFamily="18" charset="0"/>
                  </a:rPr>
                  <a:t>a </a:t>
                </a:r>
                <a14:m>
                  <m:oMath xmlns:m="http://schemas.openxmlformats.org/officeDocument/2006/math">
                    <m:r>
                      <a:rPr kumimoji="0" lang="en-US" sz="2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Times New Roman" panose="02020603050405020304" pitchFamily="18" charset="0"/>
                  </a:rPr>
                  <a:t> </a:t>
                </a:r>
                <a:r>
                  <a:rPr kumimoji="0" lang="en-US" sz="2400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Times New Roman" panose="02020603050405020304" pitchFamily="18" charset="0"/>
                  </a:rPr>
                  <a:t>b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sz="2400" i="1" dirty="0">
                    <a:solidFill>
                      <a:prstClr val="black"/>
                    </a:solidFill>
                  </a:rPr>
                  <a:t> </a:t>
                </a:r>
                <a:r>
                  <a:rPr lang="en-US" sz="2400" i="1" dirty="0">
                    <a:solidFill>
                      <a:prstClr val="black"/>
                    </a:solidFill>
                    <a:cs typeface="Times New Roman" panose="02020603050405020304" pitchFamily="18" charset="0"/>
                  </a:rPr>
                  <a:t>c </a:t>
                </a:r>
                <a:r>
                  <a:rPr lang="en-US" sz="2400" dirty="0" err="1">
                    <a:solidFill>
                      <a:prstClr val="black"/>
                    </a:solidFill>
                    <a:cs typeface="Times New Roman" panose="02020603050405020304" pitchFamily="18" charset="0"/>
                  </a:rPr>
                  <a:t>adalah</a:t>
                </a:r>
                <a:r>
                  <a:rPr lang="en-US" sz="2400" dirty="0">
                    <a:solidFill>
                      <a:prstClr val="black"/>
                    </a:solidFill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cs typeface="Times New Roman" panose="02020603050405020304" pitchFamily="18" charset="0"/>
                  </a:rPr>
                  <a:t>banyaknya</a:t>
                </a:r>
                <a:r>
                  <a:rPr lang="en-US" sz="2400" dirty="0">
                    <a:solidFill>
                      <a:prstClr val="black"/>
                    </a:solidFill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cs typeface="Times New Roman" panose="02020603050405020304" pitchFamily="18" charset="0"/>
                  </a:rPr>
                  <a:t>pengurangan</a:t>
                </a:r>
                <a:r>
                  <a:rPr lang="en-US" sz="2400" dirty="0">
                    <a:solidFill>
                      <a:prstClr val="black"/>
                    </a:solidFill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cs typeface="Times New Roman" panose="02020603050405020304" pitchFamily="18" charset="0"/>
                  </a:rPr>
                  <a:t>berulang</a:t>
                </a:r>
                <a:r>
                  <a:rPr lang="en-US" sz="2400" dirty="0">
                    <a:solidFill>
                      <a:prstClr val="black"/>
                    </a:solidFill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cs typeface="Times New Roman" panose="02020603050405020304" pitchFamily="18" charset="0"/>
                  </a:rPr>
                  <a:t>bilangan</a:t>
                </a:r>
                <a:r>
                  <a:rPr lang="en-US" sz="2400" dirty="0">
                    <a:solidFill>
                      <a:prstClr val="black"/>
                    </a:solidFill>
                    <a:cs typeface="Times New Roman" panose="02020603050405020304" pitchFamily="18" charset="0"/>
                  </a:rPr>
                  <a:t> </a:t>
                </a:r>
                <a:r>
                  <a:rPr lang="en-US" sz="2400" i="1" dirty="0">
                    <a:solidFill>
                      <a:prstClr val="black"/>
                    </a:solidFill>
                    <a:cs typeface="Times New Roman" panose="02020603050405020304" pitchFamily="18" charset="0"/>
                  </a:rPr>
                  <a:t>b </a:t>
                </a:r>
                <a:r>
                  <a:rPr lang="en-US" sz="2400" dirty="0" err="1">
                    <a:solidFill>
                      <a:prstClr val="black"/>
                    </a:solidFill>
                    <a:cs typeface="Times New Roman" panose="02020603050405020304" pitchFamily="18" charset="0"/>
                  </a:rPr>
                  <a:t>sebanyak</a:t>
                </a:r>
                <a:r>
                  <a:rPr lang="en-US" sz="2400" dirty="0">
                    <a:solidFill>
                      <a:prstClr val="black"/>
                    </a:solidFill>
                    <a:cs typeface="Times New Roman" panose="02020603050405020304" pitchFamily="18" charset="0"/>
                  </a:rPr>
                  <a:t> </a:t>
                </a:r>
                <a:r>
                  <a:rPr lang="en-US" sz="2400" i="1" dirty="0">
                    <a:solidFill>
                      <a:prstClr val="black"/>
                    </a:solidFill>
                    <a:cs typeface="Times New Roman" panose="02020603050405020304" pitchFamily="18" charset="0"/>
                  </a:rPr>
                  <a:t>c </a:t>
                </a:r>
                <a:r>
                  <a:rPr lang="en-US" sz="2400" dirty="0">
                    <a:solidFill>
                      <a:prstClr val="black"/>
                    </a:solidFill>
                    <a:cs typeface="Times New Roman" panose="02020603050405020304" pitchFamily="18" charset="0"/>
                  </a:rPr>
                  <a:t>kali </a:t>
                </a:r>
                <a:r>
                  <a:rPr lang="en-US" sz="2400" dirty="0" err="1">
                    <a:solidFill>
                      <a:prstClr val="black"/>
                    </a:solidFill>
                    <a:cs typeface="Times New Roman" panose="02020603050405020304" pitchFamily="18" charset="0"/>
                  </a:rPr>
                  <a:t>terhadap</a:t>
                </a:r>
                <a:r>
                  <a:rPr lang="en-US" sz="2400" dirty="0">
                    <a:solidFill>
                      <a:prstClr val="black"/>
                    </a:solidFill>
                    <a:cs typeface="Times New Roman" panose="02020603050405020304" pitchFamily="18" charset="0"/>
                  </a:rPr>
                  <a:t> </a:t>
                </a:r>
                <a:r>
                  <a:rPr lang="en-US" sz="2400" i="1" dirty="0">
                    <a:solidFill>
                      <a:prstClr val="black"/>
                    </a:solidFill>
                    <a:cs typeface="Times New Roman" panose="02020603050405020304" pitchFamily="18" charset="0"/>
                  </a:rPr>
                  <a:t>a </a:t>
                </a:r>
                <a:r>
                  <a:rPr lang="en-US" sz="2400" dirty="0" err="1">
                    <a:solidFill>
                      <a:prstClr val="black"/>
                    </a:solidFill>
                    <a:cs typeface="Times New Roman" panose="02020603050405020304" pitchFamily="18" charset="0"/>
                  </a:rPr>
                  <a:t>sehingga</a:t>
                </a:r>
                <a:r>
                  <a:rPr lang="en-US" sz="2400" dirty="0">
                    <a:solidFill>
                      <a:prstClr val="black"/>
                    </a:solidFill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cs typeface="Times New Roman" panose="02020603050405020304" pitchFamily="18" charset="0"/>
                  </a:rPr>
                  <a:t>hasilnya</a:t>
                </a:r>
                <a:r>
                  <a:rPr lang="en-US" sz="2400" dirty="0">
                    <a:solidFill>
                      <a:prstClr val="black"/>
                    </a:solidFill>
                    <a:cs typeface="Times New Roman" panose="02020603050405020304" pitchFamily="18" charset="0"/>
                  </a:rPr>
                  <a:t> 0.</a:t>
                </a: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0B495410-4380-4613-B237-A36E4D8880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1172" y="1679848"/>
                <a:ext cx="10262414" cy="830997"/>
              </a:xfrm>
              <a:prstGeom prst="rect">
                <a:avLst/>
              </a:prstGeom>
              <a:blipFill>
                <a:blip r:embed="rId2"/>
                <a:stretch>
                  <a:fillRect l="-951" t="-5882" r="-891" b="-161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51C9093A-ADF5-454A-B10C-D50E988974C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alphaModFix amt="5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9504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881" y="259886"/>
            <a:ext cx="6873603" cy="1090181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9EAB025C-BF81-45A5-979D-4FE31D6C0098}"/>
              </a:ext>
            </a:extLst>
          </p:cNvPr>
          <p:cNvSpPr txBox="1"/>
          <p:nvPr/>
        </p:nvSpPr>
        <p:spPr>
          <a:xfrm>
            <a:off x="657450" y="589667"/>
            <a:ext cx="569910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2.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Operasi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Pembagian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pada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Bilangan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Bulat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EACA21B4-85B5-4068-B8F6-D4F457D3B827}"/>
              </a:ext>
            </a:extLst>
          </p:cNvPr>
          <p:cNvGrpSpPr/>
          <p:nvPr/>
        </p:nvGrpSpPr>
        <p:grpSpPr>
          <a:xfrm>
            <a:off x="2905431" y="2707356"/>
            <a:ext cx="4483510" cy="694648"/>
            <a:chOff x="3849329" y="4527755"/>
            <a:chExt cx="4483510" cy="694648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xmlns="" id="{9E2946F5-0A29-45C8-92A6-7BDE0ED8E1AA}"/>
                </a:ext>
              </a:extLst>
            </p:cNvPr>
            <p:cNvSpPr/>
            <p:nvPr/>
          </p:nvSpPr>
          <p:spPr>
            <a:xfrm>
              <a:off x="3849329" y="4527755"/>
              <a:ext cx="4483510" cy="694648"/>
            </a:xfrm>
            <a:prstGeom prst="round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Rectangle 7">
                  <a:extLst>
                    <a:ext uri="{FF2B5EF4-FFF2-40B4-BE49-F238E27FC236}">
                      <a16:creationId xmlns:a16="http://schemas.microsoft.com/office/drawing/2014/main" xmlns="" id="{F5814A7C-7CA1-43B9-8913-9830C434BF63}"/>
                    </a:ext>
                  </a:extLst>
                </p:cNvPr>
                <p:cNvSpPr/>
                <p:nvPr/>
              </p:nvSpPr>
              <p:spPr>
                <a:xfrm>
                  <a:off x="4067251" y="4644246"/>
                  <a:ext cx="4121641" cy="4616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sz="240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Jika </a:t>
                  </a:r>
                  <a:r>
                    <a:rPr lang="en-US" sz="2400" i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a</a:t>
                  </a:r>
                  <a14:m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÷</m:t>
                      </m:r>
                    </m:oMath>
                  </a14:m>
                  <a:r>
                    <a:rPr lang="en-US" sz="240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en-US" sz="2400" i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b</a:t>
                  </a:r>
                  <a:r>
                    <a:rPr lang="en-US" sz="240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</m:oMath>
                  </a14:m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en-US" sz="2400" i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c,</a:t>
                  </a:r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en-US" sz="2400" dirty="0" err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maka</a:t>
                  </a:r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en-US" sz="2400" i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a</a:t>
                  </a:r>
                  <a14:m>
                    <m:oMath xmlns:m="http://schemas.openxmlformats.org/officeDocument/2006/math"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=</m:t>
                      </m:r>
                    </m:oMath>
                  </a14:m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en-US" sz="2400" i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c </a:t>
                  </a:r>
                  <a14:m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</m:oMath>
                  </a14:m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en-US" sz="2400" i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b</a:t>
                  </a:r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</a:p>
              </p:txBody>
            </p:sp>
          </mc:Choice>
          <mc:Fallback xmlns="">
            <p:sp>
              <p:nvSpPr>
                <p:cNvPr id="8" name="Rectangle 7">
                  <a:extLst>
                    <a:ext uri="{FF2B5EF4-FFF2-40B4-BE49-F238E27FC236}">
                      <a16:creationId xmlns:a16="http://schemas.microsoft.com/office/drawing/2014/main" id="{F5814A7C-7CA1-43B9-8913-9830C434BF63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067251" y="4644246"/>
                  <a:ext cx="4121641" cy="461665"/>
                </a:xfrm>
                <a:prstGeom prst="rect">
                  <a:avLst/>
                </a:prstGeom>
                <a:blipFill>
                  <a:blip r:embed="rId5"/>
                  <a:stretch>
                    <a:fillRect l="-2219" t="-10526" b="-2894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" name="Table 6">
                <a:extLst>
                  <a:ext uri="{FF2B5EF4-FFF2-40B4-BE49-F238E27FC236}">
                    <a16:creationId xmlns:a16="http://schemas.microsoft.com/office/drawing/2014/main" xmlns="" id="{E8F9BFCF-C6A2-4D6A-8F14-21ACE61E68C8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2803837"/>
                  </p:ext>
                </p:extLst>
              </p:nvPr>
            </p:nvGraphicFramePr>
            <p:xfrm>
              <a:off x="2128699" y="3763352"/>
              <a:ext cx="6469611" cy="2286000"/>
            </p:xfrm>
            <a:graphic>
              <a:graphicData uri="http://schemas.openxmlformats.org/drawingml/2006/table">
                <a:tbl>
                  <a:tblPr firstRow="1" bandRow="1">
                    <a:tableStyleId>{21E4AEA4-8DFA-4A89-87EB-49C32662AFE0}</a:tableStyleId>
                  </a:tblPr>
                  <a:tblGrid>
                    <a:gridCol w="1666975">
                      <a:extLst>
                        <a:ext uri="{9D8B030D-6E8A-4147-A177-3AD203B41FA5}">
                          <a16:colId xmlns:a16="http://schemas.microsoft.com/office/drawing/2014/main" xmlns="" val="886889096"/>
                        </a:ext>
                      </a:extLst>
                    </a:gridCol>
                    <a:gridCol w="752167">
                      <a:extLst>
                        <a:ext uri="{9D8B030D-6E8A-4147-A177-3AD203B41FA5}">
                          <a16:colId xmlns:a16="http://schemas.microsoft.com/office/drawing/2014/main" xmlns="" val="2011953566"/>
                        </a:ext>
                      </a:extLst>
                    </a:gridCol>
                    <a:gridCol w="1858297">
                      <a:extLst>
                        <a:ext uri="{9D8B030D-6E8A-4147-A177-3AD203B41FA5}">
                          <a16:colId xmlns:a16="http://schemas.microsoft.com/office/drawing/2014/main" xmlns="" val="850972689"/>
                        </a:ext>
                      </a:extLst>
                    </a:gridCol>
                    <a:gridCol w="2192172">
                      <a:extLst>
                        <a:ext uri="{9D8B030D-6E8A-4147-A177-3AD203B41FA5}">
                          <a16:colId xmlns:a16="http://schemas.microsoft.com/office/drawing/2014/main" xmlns="" val="2900836226"/>
                        </a:ext>
                      </a:extLst>
                    </a:gridCol>
                  </a:tblGrid>
                  <a:tr h="44508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 err="1">
                              <a:solidFill>
                                <a:schemeClr val="tx1"/>
                              </a:solidFill>
                              <a:latin typeface="+mn-lt"/>
                              <a:cs typeface="Times New Roman" panose="02020603050405020304" pitchFamily="18" charset="0"/>
                            </a:rPr>
                            <a:t>Bilangan</a:t>
                          </a:r>
                          <a:r>
                            <a:rPr lang="en-US" sz="2000" dirty="0">
                              <a:solidFill>
                                <a:schemeClr val="tx1"/>
                              </a:solidFill>
                              <a:latin typeface="+mn-lt"/>
                              <a:cs typeface="Times New Roman" panose="02020603050405020304" pitchFamily="18" charset="0"/>
                            </a:rPr>
                            <a:t> 1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÷</m:t>
                                </m:r>
                              </m:oMath>
                            </m:oMathPara>
                          </a14:m>
                          <a:endParaRPr lang="en-US" sz="2000" dirty="0">
                            <a:solidFill>
                              <a:schemeClr val="tx1"/>
                            </a:solidFill>
                            <a:latin typeface="+mn-lt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 err="1">
                              <a:solidFill>
                                <a:schemeClr val="tx1"/>
                              </a:solidFill>
                              <a:latin typeface="+mn-lt"/>
                              <a:cs typeface="Times New Roman" panose="02020603050405020304" pitchFamily="18" charset="0"/>
                            </a:rPr>
                            <a:t>Bilangan</a:t>
                          </a:r>
                          <a:r>
                            <a:rPr lang="en-US" sz="2000" dirty="0">
                              <a:solidFill>
                                <a:schemeClr val="tx1"/>
                              </a:solidFill>
                              <a:latin typeface="+mn-lt"/>
                              <a:cs typeface="Times New Roman" panose="02020603050405020304" pitchFamily="18" charset="0"/>
                            </a:rPr>
                            <a:t> 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>
                              <a:solidFill>
                                <a:schemeClr val="tx1"/>
                              </a:solidFill>
                              <a:latin typeface="+mn-lt"/>
                              <a:cs typeface="Times New Roman" panose="02020603050405020304" pitchFamily="18" charset="0"/>
                            </a:rPr>
                            <a:t>Hasil </a:t>
                          </a:r>
                          <a:r>
                            <a:rPr lang="en-US" sz="2000" dirty="0" err="1">
                              <a:solidFill>
                                <a:schemeClr val="tx1"/>
                              </a:solidFill>
                              <a:latin typeface="+mn-lt"/>
                              <a:cs typeface="Times New Roman" panose="02020603050405020304" pitchFamily="18" charset="0"/>
                            </a:rPr>
                            <a:t>Pembagian</a:t>
                          </a:r>
                          <a:endParaRPr lang="en-US" sz="2000" dirty="0">
                            <a:solidFill>
                              <a:schemeClr val="tx1"/>
                            </a:solidFill>
                            <a:latin typeface="+mn-lt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val="199080318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>
                              <a:solidFill>
                                <a:schemeClr val="tx1"/>
                              </a:solidFill>
                              <a:latin typeface="+mn-lt"/>
                              <a:cs typeface="Times New Roman" panose="02020603050405020304" pitchFamily="18" charset="0"/>
                            </a:rPr>
                            <a:t>Positif (</a:t>
                          </a:r>
                          <a14:m>
                            <m:oMath xmlns:m="http://schemas.openxmlformats.org/officeDocument/2006/math">
                              <m:r>
                                <a:rPr lang="en-US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)</m:t>
                              </m:r>
                            </m:oMath>
                          </a14:m>
                          <a:endParaRPr lang="en-US" dirty="0">
                            <a:solidFill>
                              <a:schemeClr val="tx1"/>
                            </a:solidFill>
                            <a:latin typeface="+mn-lt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÷</m:t>
                                </m:r>
                              </m:oMath>
                            </m:oMathPara>
                          </a14:m>
                          <a:endParaRPr kumimoji="0" lang="en-US" sz="1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uLnTx/>
                            <a:uFillTx/>
                            <a:latin typeface="+mn-lt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dirty="0">
                              <a:solidFill>
                                <a:schemeClr val="tx1"/>
                              </a:solidFill>
                              <a:latin typeface="+mn-lt"/>
                              <a:cs typeface="Times New Roman" panose="02020603050405020304" pitchFamily="18" charset="0"/>
                            </a:rPr>
                            <a:t>Positif  (</a:t>
                          </a:r>
                          <a14:m>
                            <m:oMath xmlns:m="http://schemas.openxmlformats.org/officeDocument/2006/math">
                              <m:r>
                                <a:rPr lang="en-US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)</m:t>
                              </m:r>
                            </m:oMath>
                          </a14:m>
                          <a:endParaRPr lang="en-US" dirty="0">
                            <a:solidFill>
                              <a:schemeClr val="tx1"/>
                            </a:solidFill>
                            <a:latin typeface="+mn-lt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dirty="0">
                              <a:solidFill>
                                <a:schemeClr val="tx1"/>
                              </a:solidFill>
                              <a:latin typeface="+mn-lt"/>
                              <a:cs typeface="Times New Roman" panose="02020603050405020304" pitchFamily="18" charset="0"/>
                            </a:rPr>
                            <a:t>Positif (</a:t>
                          </a:r>
                          <a14:m>
                            <m:oMath xmlns:m="http://schemas.openxmlformats.org/officeDocument/2006/math">
                              <m:r>
                                <a:rPr lang="en-US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)</m:t>
                              </m:r>
                            </m:oMath>
                          </a14:m>
                          <a:endParaRPr lang="en-US" dirty="0">
                            <a:solidFill>
                              <a:schemeClr val="tx1"/>
                            </a:solidFill>
                            <a:latin typeface="+mn-lt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val="402862695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dirty="0">
                              <a:solidFill>
                                <a:schemeClr val="tx1"/>
                              </a:solidFill>
                              <a:latin typeface="+mn-lt"/>
                              <a:cs typeface="Times New Roman" panose="02020603050405020304" pitchFamily="18" charset="0"/>
                            </a:rPr>
                            <a:t>Positif (</a:t>
                          </a:r>
                          <a14:m>
                            <m:oMath xmlns:m="http://schemas.openxmlformats.org/officeDocument/2006/math">
                              <m:r>
                                <a:rPr lang="en-US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)</m:t>
                              </m:r>
                            </m:oMath>
                          </a14:m>
                          <a:endParaRPr lang="en-US" dirty="0">
                            <a:solidFill>
                              <a:schemeClr val="tx1"/>
                            </a:solidFill>
                            <a:latin typeface="+mn-lt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÷</m:t>
                                </m:r>
                              </m:oMath>
                            </m:oMathPara>
                          </a14:m>
                          <a:endParaRPr kumimoji="0" lang="en-US" sz="1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uLnTx/>
                            <a:uFillTx/>
                            <a:latin typeface="+mn-lt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dirty="0">
                              <a:solidFill>
                                <a:schemeClr val="tx1"/>
                              </a:solidFill>
                              <a:latin typeface="+mn-lt"/>
                              <a:cs typeface="Times New Roman" panose="02020603050405020304" pitchFamily="18" charset="0"/>
                            </a:rPr>
                            <a:t>Negatif  (</a:t>
                          </a:r>
                          <a14:m>
                            <m:oMath xmlns:m="http://schemas.openxmlformats.org/officeDocument/2006/math">
                              <m:r>
                                <a:rPr lang="en-US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−)</m:t>
                              </m:r>
                            </m:oMath>
                          </a14:m>
                          <a:endParaRPr lang="en-US" dirty="0">
                            <a:solidFill>
                              <a:schemeClr val="tx1"/>
                            </a:solidFill>
                            <a:latin typeface="+mn-lt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dirty="0">
                              <a:solidFill>
                                <a:schemeClr val="tx1"/>
                              </a:solidFill>
                              <a:latin typeface="+mn-lt"/>
                              <a:cs typeface="Times New Roman" panose="02020603050405020304" pitchFamily="18" charset="0"/>
                            </a:rPr>
                            <a:t>Negatif  (</a:t>
                          </a:r>
                          <a14:m>
                            <m:oMath xmlns:m="http://schemas.openxmlformats.org/officeDocument/2006/math">
                              <m:r>
                                <a:rPr lang="en-US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−)</m:t>
                              </m:r>
                            </m:oMath>
                          </a14:m>
                          <a:endParaRPr lang="en-US" dirty="0">
                            <a:solidFill>
                              <a:schemeClr val="tx1"/>
                            </a:solidFill>
                            <a:latin typeface="+mn-lt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val="170275376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>
                              <a:solidFill>
                                <a:schemeClr val="tx1"/>
                              </a:solidFill>
                              <a:latin typeface="+mn-lt"/>
                              <a:cs typeface="Times New Roman" panose="02020603050405020304" pitchFamily="18" charset="0"/>
                            </a:rPr>
                            <a:t>Negatif  (</a:t>
                          </a:r>
                          <a14:m>
                            <m:oMath xmlns:m="http://schemas.openxmlformats.org/officeDocument/2006/math">
                              <m:r>
                                <a:rPr lang="en-US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−)</m:t>
                              </m:r>
                            </m:oMath>
                          </a14:m>
                          <a:endParaRPr lang="en-US" dirty="0">
                            <a:solidFill>
                              <a:schemeClr val="tx1"/>
                            </a:solidFill>
                            <a:latin typeface="+mn-lt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÷</m:t>
                                </m:r>
                              </m:oMath>
                            </m:oMathPara>
                          </a14:m>
                          <a:endParaRPr kumimoji="0" lang="en-US" sz="1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uLnTx/>
                            <a:uFillTx/>
                            <a:latin typeface="+mn-lt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dirty="0">
                              <a:solidFill>
                                <a:schemeClr val="tx1"/>
                              </a:solidFill>
                              <a:latin typeface="+mn-lt"/>
                              <a:cs typeface="Times New Roman" panose="02020603050405020304" pitchFamily="18" charset="0"/>
                            </a:rPr>
                            <a:t>Positif (</a:t>
                          </a:r>
                          <a14:m>
                            <m:oMath xmlns:m="http://schemas.openxmlformats.org/officeDocument/2006/math">
                              <m:r>
                                <a:rPr lang="en-US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)</m:t>
                              </m:r>
                            </m:oMath>
                          </a14:m>
                          <a:endParaRPr lang="en-US" dirty="0">
                            <a:solidFill>
                              <a:schemeClr val="tx1"/>
                            </a:solidFill>
                            <a:latin typeface="+mn-lt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dirty="0">
                              <a:solidFill>
                                <a:schemeClr val="tx1"/>
                              </a:solidFill>
                              <a:latin typeface="+mn-lt"/>
                              <a:cs typeface="Times New Roman" panose="02020603050405020304" pitchFamily="18" charset="0"/>
                            </a:rPr>
                            <a:t>Negatif  (</a:t>
                          </a:r>
                          <a14:m>
                            <m:oMath xmlns:m="http://schemas.openxmlformats.org/officeDocument/2006/math">
                              <m:r>
                                <a:rPr lang="en-US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−)</m:t>
                              </m:r>
                            </m:oMath>
                          </a14:m>
                          <a:endParaRPr lang="en-US" dirty="0">
                            <a:solidFill>
                              <a:schemeClr val="tx1"/>
                            </a:solidFill>
                            <a:latin typeface="+mn-lt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val="59598738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dirty="0">
                              <a:solidFill>
                                <a:schemeClr val="tx1"/>
                              </a:solidFill>
                              <a:latin typeface="+mn-lt"/>
                              <a:cs typeface="Times New Roman" panose="02020603050405020304" pitchFamily="18" charset="0"/>
                            </a:rPr>
                            <a:t>Negatif  (</a:t>
                          </a:r>
                          <a14:m>
                            <m:oMath xmlns:m="http://schemas.openxmlformats.org/officeDocument/2006/math">
                              <m:r>
                                <a:rPr lang="en-US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−)</m:t>
                              </m:r>
                            </m:oMath>
                          </a14:m>
                          <a:endParaRPr lang="en-US" dirty="0">
                            <a:solidFill>
                              <a:schemeClr val="tx1"/>
                            </a:solidFill>
                            <a:latin typeface="+mn-lt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2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÷</m:t>
                                </m:r>
                              </m:oMath>
                            </m:oMathPara>
                          </a14:m>
                          <a:endParaRPr kumimoji="0" lang="en-US" sz="1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uLnTx/>
                            <a:uFillTx/>
                            <a:latin typeface="+mn-lt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dirty="0">
                              <a:solidFill>
                                <a:schemeClr val="tx1"/>
                              </a:solidFill>
                              <a:latin typeface="+mn-lt"/>
                              <a:cs typeface="Times New Roman" panose="02020603050405020304" pitchFamily="18" charset="0"/>
                            </a:rPr>
                            <a:t>Negatif  (</a:t>
                          </a:r>
                          <a14:m>
                            <m:oMath xmlns:m="http://schemas.openxmlformats.org/officeDocument/2006/math">
                              <m:r>
                                <a:rPr lang="en-US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−)</m:t>
                              </m:r>
                            </m:oMath>
                          </a14:m>
                          <a:endParaRPr lang="en-US" dirty="0">
                            <a:solidFill>
                              <a:schemeClr val="tx1"/>
                            </a:solidFill>
                            <a:latin typeface="+mn-lt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dirty="0">
                              <a:solidFill>
                                <a:schemeClr val="tx1"/>
                              </a:solidFill>
                              <a:latin typeface="+mn-lt"/>
                              <a:cs typeface="Times New Roman" panose="02020603050405020304" pitchFamily="18" charset="0"/>
                            </a:rPr>
                            <a:t>Positif (</a:t>
                          </a:r>
                          <a14:m>
                            <m:oMath xmlns:m="http://schemas.openxmlformats.org/officeDocument/2006/math">
                              <m:r>
                                <a:rPr lang="en-US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)</m:t>
                              </m:r>
                            </m:oMath>
                          </a14:m>
                          <a:endParaRPr lang="en-US" dirty="0">
                            <a:solidFill>
                              <a:schemeClr val="tx1"/>
                            </a:solidFill>
                            <a:latin typeface="+mn-lt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val="117170863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" name="Table 6">
                <a:extLst>
                  <a:ext uri="{FF2B5EF4-FFF2-40B4-BE49-F238E27FC236}">
                    <a16:creationId xmlns:a16="http://schemas.microsoft.com/office/drawing/2014/main" id="{E8F9BFCF-C6A2-4D6A-8F14-21ACE61E68C8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2803837"/>
                  </p:ext>
                </p:extLst>
              </p:nvPr>
            </p:nvGraphicFramePr>
            <p:xfrm>
              <a:off x="2128699" y="3763352"/>
              <a:ext cx="6469611" cy="2286000"/>
            </p:xfrm>
            <a:graphic>
              <a:graphicData uri="http://schemas.openxmlformats.org/drawingml/2006/table">
                <a:tbl>
                  <a:tblPr firstRow="1" bandRow="1">
                    <a:tableStyleId>{21E4AEA4-8DFA-4A89-87EB-49C32662AFE0}</a:tableStyleId>
                  </a:tblPr>
                  <a:tblGrid>
                    <a:gridCol w="1666975">
                      <a:extLst>
                        <a:ext uri="{9D8B030D-6E8A-4147-A177-3AD203B41FA5}">
                          <a16:colId xmlns:a16="http://schemas.microsoft.com/office/drawing/2014/main" val="886889096"/>
                        </a:ext>
                      </a:extLst>
                    </a:gridCol>
                    <a:gridCol w="752167">
                      <a:extLst>
                        <a:ext uri="{9D8B030D-6E8A-4147-A177-3AD203B41FA5}">
                          <a16:colId xmlns:a16="http://schemas.microsoft.com/office/drawing/2014/main" val="2011953566"/>
                        </a:ext>
                      </a:extLst>
                    </a:gridCol>
                    <a:gridCol w="1858297">
                      <a:extLst>
                        <a:ext uri="{9D8B030D-6E8A-4147-A177-3AD203B41FA5}">
                          <a16:colId xmlns:a16="http://schemas.microsoft.com/office/drawing/2014/main" val="850972689"/>
                        </a:ext>
                      </a:extLst>
                    </a:gridCol>
                    <a:gridCol w="2192172">
                      <a:extLst>
                        <a:ext uri="{9D8B030D-6E8A-4147-A177-3AD203B41FA5}">
                          <a16:colId xmlns:a16="http://schemas.microsoft.com/office/drawing/2014/main" val="2900836226"/>
                        </a:ext>
                      </a:extLst>
                    </a:gridCol>
                  </a:tblGrid>
                  <a:tr h="4572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 err="1">
                              <a:solidFill>
                                <a:schemeClr val="tx1"/>
                              </a:solidFill>
                              <a:latin typeface="+mn-lt"/>
                              <a:cs typeface="Times New Roman" panose="02020603050405020304" pitchFamily="18" charset="0"/>
                            </a:rPr>
                            <a:t>Bilangan</a:t>
                          </a:r>
                          <a:r>
                            <a:rPr lang="en-US" sz="2000" dirty="0">
                              <a:solidFill>
                                <a:schemeClr val="tx1"/>
                              </a:solidFill>
                              <a:latin typeface="+mn-lt"/>
                              <a:cs typeface="Times New Roman" panose="02020603050405020304" pitchFamily="18" charset="0"/>
                            </a:rPr>
                            <a:t> 1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223577" t="-6667" r="-543902" b="-404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 err="1">
                              <a:solidFill>
                                <a:schemeClr val="tx1"/>
                              </a:solidFill>
                              <a:latin typeface="+mn-lt"/>
                              <a:cs typeface="Times New Roman" panose="02020603050405020304" pitchFamily="18" charset="0"/>
                            </a:rPr>
                            <a:t>Bilangan</a:t>
                          </a:r>
                          <a:r>
                            <a:rPr lang="en-US" sz="2000" dirty="0">
                              <a:solidFill>
                                <a:schemeClr val="tx1"/>
                              </a:solidFill>
                              <a:latin typeface="+mn-lt"/>
                              <a:cs typeface="Times New Roman" panose="02020603050405020304" pitchFamily="18" charset="0"/>
                            </a:rPr>
                            <a:t> 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>
                              <a:solidFill>
                                <a:schemeClr val="tx1"/>
                              </a:solidFill>
                              <a:latin typeface="+mn-lt"/>
                              <a:cs typeface="Times New Roman" panose="02020603050405020304" pitchFamily="18" charset="0"/>
                            </a:rPr>
                            <a:t>Hasil </a:t>
                          </a:r>
                          <a:r>
                            <a:rPr lang="en-US" sz="2000" dirty="0" err="1">
                              <a:solidFill>
                                <a:schemeClr val="tx1"/>
                              </a:solidFill>
                              <a:latin typeface="+mn-lt"/>
                              <a:cs typeface="Times New Roman" panose="02020603050405020304" pitchFamily="18" charset="0"/>
                            </a:rPr>
                            <a:t>Pembagian</a:t>
                          </a:r>
                          <a:endParaRPr lang="en-US" sz="2000" dirty="0">
                            <a:solidFill>
                              <a:schemeClr val="tx1"/>
                            </a:solidFill>
                            <a:latin typeface="+mn-lt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990803189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365" t="-106667" r="-289051" b="-304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223577" t="-106667" r="-543902" b="-304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130492" t="-106667" r="-119344" b="-304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195278" t="-106667" r="-1111" b="-304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028626959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365" t="-203947" r="-289051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223577" t="-203947" r="-543902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130492" t="-203947" r="-119344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195278" t="-203947" r="-1111" b="-200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02753761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365" t="-308000" r="-289051" b="-102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223577" t="-308000" r="-543902" b="-102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130492" t="-308000" r="-119344" b="-102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195278" t="-308000" r="-1111" b="-1026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595987386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365" t="-408000" r="-289051" b="-2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223577" t="-408000" r="-543902" b="-2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130492" t="-408000" r="-119344" b="-2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195278" t="-408000" r="-1111" b="-26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171708633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077350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>
            <a:extLst>
              <a:ext uri="{FF2B5EF4-FFF2-40B4-BE49-F238E27FC236}">
                <a16:creationId xmlns:a16="http://schemas.microsoft.com/office/drawing/2014/main" xmlns="" id="{7CF35327-3315-4BEC-B55B-B81362319D5F}"/>
              </a:ext>
            </a:extLst>
          </p:cNvPr>
          <p:cNvGrpSpPr/>
          <p:nvPr/>
        </p:nvGrpSpPr>
        <p:grpSpPr>
          <a:xfrm>
            <a:off x="284299" y="216322"/>
            <a:ext cx="1693150" cy="920966"/>
            <a:chOff x="740334" y="3043297"/>
            <a:chExt cx="1693150" cy="999041"/>
          </a:xfrm>
        </p:grpSpPr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xmlns="" id="{A0187FFB-3F6D-486F-9FE1-45F4FD4ABD7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334" y="3043297"/>
              <a:ext cx="1693150" cy="999041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xmlns="" id="{3230CB37-25CB-416C-9819-80A188F463CF}"/>
                </a:ext>
              </a:extLst>
            </p:cNvPr>
            <p:cNvSpPr txBox="1"/>
            <p:nvPr/>
          </p:nvSpPr>
          <p:spPr>
            <a:xfrm>
              <a:off x="980388" y="3344056"/>
              <a:ext cx="119155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Contoh: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xmlns="" id="{9224FEF2-4E43-4D30-B324-6C881A9ABC35}"/>
                  </a:ext>
                </a:extLst>
              </p:cNvPr>
              <p:cNvSpPr txBox="1"/>
              <p:nvPr/>
            </p:nvSpPr>
            <p:spPr>
              <a:xfrm>
                <a:off x="415417" y="1196418"/>
                <a:ext cx="10262414" cy="557505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 algn="just">
                  <a:lnSpc>
                    <a:spcPct val="150000"/>
                  </a:lnSpc>
                  <a:defRPr/>
                </a:pP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Sebuah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teko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berisi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 3 liter kopi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yan</a:t>
                </a:r>
                <a:r>
                  <a:rPr lang="en-US" sz="2400" dirty="0">
                    <a:solidFill>
                      <a:prstClr val="black"/>
                    </a:solidFill>
                  </a:rPr>
                  <a:t>g </a:t>
                </a:r>
                <a:r>
                  <a:rPr lang="en-US" sz="2400" dirty="0" err="1">
                    <a:solidFill>
                      <a:prstClr val="black"/>
                    </a:solidFill>
                  </a:rPr>
                  <a:t>dituang</a:t>
                </a:r>
                <a:r>
                  <a:rPr lang="en-US" sz="2400" dirty="0">
                    <a:solidFill>
                      <a:prstClr val="black"/>
                    </a:solidFill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</a:rPr>
                  <a:t>ke</a:t>
                </a:r>
                <a:r>
                  <a:rPr lang="en-US" sz="2400" dirty="0">
                    <a:solidFill>
                      <a:prstClr val="black"/>
                    </a:solidFill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</a:rPr>
                  <a:t>dalam</a:t>
                </a:r>
                <a:r>
                  <a:rPr lang="en-US" sz="2400" dirty="0">
                    <a:solidFill>
                      <a:prstClr val="black"/>
                    </a:solidFill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</a:rPr>
                  <a:t>gelas</a:t>
                </a:r>
                <a:r>
                  <a:rPr lang="en-US" sz="2400" dirty="0">
                    <a:solidFill>
                      <a:prstClr val="black"/>
                    </a:solidFill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</a:rPr>
                  <a:t>berkapasitas</a:t>
                </a:r>
                <a:r>
                  <a:rPr lang="en-US" sz="2400" dirty="0">
                    <a:solidFill>
                      <a:prstClr val="black"/>
                    </a:solidFill>
                  </a:rPr>
                  <a:t> 250 cc. </a:t>
                </a:r>
                <a:r>
                  <a:rPr lang="en-US" sz="2400" dirty="0" err="1">
                    <a:solidFill>
                      <a:prstClr val="black"/>
                    </a:solidFill>
                  </a:rPr>
                  <a:t>Jika</a:t>
                </a:r>
                <a:r>
                  <a:rPr lang="en-US" sz="2400" dirty="0">
                    <a:solidFill>
                      <a:prstClr val="black"/>
                    </a:solidFill>
                  </a:rPr>
                  <a:t> Donita </a:t>
                </a:r>
                <a:r>
                  <a:rPr lang="en-US" sz="2400" dirty="0" err="1">
                    <a:solidFill>
                      <a:prstClr val="black"/>
                    </a:solidFill>
                  </a:rPr>
                  <a:t>akan</a:t>
                </a:r>
                <a:r>
                  <a:rPr lang="en-US" sz="2400" dirty="0">
                    <a:solidFill>
                      <a:prstClr val="black"/>
                    </a:solidFill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</a:rPr>
                  <a:t>menyediakan</a:t>
                </a:r>
                <a:r>
                  <a:rPr lang="en-US" sz="2400" dirty="0">
                    <a:solidFill>
                      <a:prstClr val="black"/>
                    </a:solidFill>
                  </a:rPr>
                  <a:t> 48 </a:t>
                </a:r>
                <a:r>
                  <a:rPr lang="en-US" sz="2400" dirty="0" err="1">
                    <a:solidFill>
                      <a:prstClr val="black"/>
                    </a:solidFill>
                  </a:rPr>
                  <a:t>gelas</a:t>
                </a:r>
                <a:r>
                  <a:rPr lang="en-US" sz="2400" dirty="0">
                    <a:solidFill>
                      <a:prstClr val="black"/>
                    </a:solidFill>
                  </a:rPr>
                  <a:t> kopi, </a:t>
                </a:r>
                <a:r>
                  <a:rPr lang="en-US" sz="2400" dirty="0" err="1">
                    <a:solidFill>
                      <a:prstClr val="black"/>
                    </a:solidFill>
                  </a:rPr>
                  <a:t>berapa</a:t>
                </a:r>
                <a:r>
                  <a:rPr lang="en-US" sz="2400" dirty="0">
                    <a:solidFill>
                      <a:prstClr val="black"/>
                    </a:solidFill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</a:rPr>
                  <a:t>banyak</a:t>
                </a:r>
                <a:r>
                  <a:rPr lang="en-US" sz="2400" dirty="0">
                    <a:solidFill>
                      <a:prstClr val="black"/>
                    </a:solidFill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</a:rPr>
                  <a:t>teko</a:t>
                </a:r>
                <a:r>
                  <a:rPr lang="en-US" sz="2400" dirty="0">
                    <a:solidFill>
                      <a:prstClr val="black"/>
                    </a:solidFill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</a:rPr>
                  <a:t>berisi</a:t>
                </a:r>
                <a:r>
                  <a:rPr lang="en-US" sz="2400" dirty="0">
                    <a:solidFill>
                      <a:prstClr val="black"/>
                    </a:solidFill>
                  </a:rPr>
                  <a:t> kopi yang </a:t>
                </a:r>
                <a:r>
                  <a:rPr lang="en-US" sz="2400" dirty="0" err="1">
                    <a:solidFill>
                      <a:prstClr val="black"/>
                    </a:solidFill>
                  </a:rPr>
                  <a:t>disediakan</a:t>
                </a:r>
                <a:r>
                  <a:rPr lang="en-US" sz="2400" dirty="0">
                    <a:solidFill>
                      <a:prstClr val="black"/>
                    </a:solidFill>
                  </a:rPr>
                  <a:t> oleh Donita?</a:t>
                </a:r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kumimoji="0" lang="en-US" sz="24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Times New Roman" panose="02020603050405020304" pitchFamily="18" charset="0"/>
                  </a:rPr>
                  <a:t>Jawab</a:t>
                </a:r>
                <a:r>
                  <a:rPr kumimoji="0" 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Times New Roman" panose="02020603050405020304" pitchFamily="18" charset="0"/>
                  </a:rPr>
                  <a:t>:</a:t>
                </a:r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kumimoji="0" lang="en-US" sz="240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Times New Roman" panose="02020603050405020304" pitchFamily="18" charset="0"/>
                  </a:rPr>
                  <a:t>Isi </a:t>
                </a:r>
                <a:r>
                  <a:rPr kumimoji="0" lang="en-US" sz="240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Times New Roman" panose="02020603050405020304" pitchFamily="18" charset="0"/>
                  </a:rPr>
                  <a:t>sebuah</a:t>
                </a:r>
                <a:r>
                  <a:rPr kumimoji="0" lang="en-US" sz="240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Times New Roman" panose="02020603050405020304" pitchFamily="18" charset="0"/>
                  </a:rPr>
                  <a:t> </a:t>
                </a:r>
                <a:r>
                  <a:rPr kumimoji="0" lang="en-US" sz="240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Times New Roman" panose="02020603050405020304" pitchFamily="18" charset="0"/>
                  </a:rPr>
                  <a:t>gelas</a:t>
                </a:r>
                <a:r>
                  <a:rPr kumimoji="0" lang="en-US" sz="240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kumimoji="0" lang="en-US" sz="240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Times New Roman" panose="02020603050405020304" pitchFamily="18" charset="0"/>
                  </a:rPr>
                  <a:t> 250 cc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kumimoji="0" lang="en-US" sz="240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Times New Roman" panose="02020603050405020304" pitchFamily="18" charset="0"/>
                  </a:rPr>
                  <a:t> 250 </a:t>
                </a:r>
                <a:r>
                  <a:rPr kumimoji="0" lang="en-US" sz="240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Times New Roman" panose="02020603050405020304" pitchFamily="18" charset="0"/>
                  </a:rPr>
                  <a:t>mL.</a:t>
                </a:r>
                <a:endParaRPr kumimoji="0" lang="en-US" sz="24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Times New Roman" panose="02020603050405020304" pitchFamily="18" charset="0"/>
                </a:endParaRPr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lang="en-US" sz="2400" dirty="0">
                    <a:solidFill>
                      <a:prstClr val="black"/>
                    </a:solidFill>
                    <a:cs typeface="Times New Roman" panose="02020603050405020304" pitchFamily="18" charset="0"/>
                  </a:rPr>
                  <a:t>Isi </a:t>
                </a:r>
                <a:r>
                  <a:rPr lang="en-US" sz="2400" dirty="0" err="1">
                    <a:solidFill>
                      <a:prstClr val="black"/>
                    </a:solidFill>
                    <a:cs typeface="Times New Roman" panose="02020603050405020304" pitchFamily="18" charset="0"/>
                  </a:rPr>
                  <a:t>teko</a:t>
                </a:r>
                <a:r>
                  <a:rPr lang="en-US" sz="2400" dirty="0">
                    <a:solidFill>
                      <a:prstClr val="black"/>
                    </a:solidFill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kumimoji="0" lang="en-US" sz="240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Times New Roman" panose="02020603050405020304" pitchFamily="18" charset="0"/>
                  </a:rPr>
                  <a:t> 3 Liter</a:t>
                </a:r>
                <a:r>
                  <a:rPr kumimoji="0" lang="en-US" sz="240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Times New Roman" panose="02020603050405020304" pitchFamily="18" charset="0"/>
                  </a:rPr>
                  <a:t> = 3.000 cc = 3.000 </a:t>
                </a:r>
                <a:r>
                  <a:rPr kumimoji="0" lang="en-US" sz="2400" i="0" u="none" strike="noStrike" kern="1200" cap="none" spc="0" normalizeH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Times New Roman" panose="02020603050405020304" pitchFamily="18" charset="0"/>
                  </a:rPr>
                  <a:t>mL.</a:t>
                </a:r>
                <a:endParaRPr kumimoji="0" lang="en-US" sz="2400" i="0" u="none" strike="noStrike" kern="120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Times New Roman" panose="02020603050405020304" pitchFamily="18" charset="0"/>
                </a:endParaRPr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lang="en-US" sz="2400" baseline="0" dirty="0">
                    <a:solidFill>
                      <a:prstClr val="black"/>
                    </a:solidFill>
                    <a:cs typeface="Times New Roman" panose="02020603050405020304" pitchFamily="18" charset="0"/>
                  </a:rPr>
                  <a:t>Kopi yang </a:t>
                </a:r>
                <a:r>
                  <a:rPr lang="en-US" sz="2400" baseline="0" dirty="0" err="1">
                    <a:solidFill>
                      <a:prstClr val="black"/>
                    </a:solidFill>
                    <a:cs typeface="Times New Roman" panose="02020603050405020304" pitchFamily="18" charset="0"/>
                  </a:rPr>
                  <a:t>dibutuhkan</a:t>
                </a:r>
                <a:r>
                  <a:rPr lang="en-US" sz="2400" baseline="0" dirty="0">
                    <a:solidFill>
                      <a:prstClr val="black"/>
                    </a:solidFill>
                    <a:cs typeface="Times New Roman" panose="02020603050405020304" pitchFamily="18" charset="0"/>
                  </a:rPr>
                  <a:t> </a:t>
                </a:r>
                <a:r>
                  <a:rPr lang="en-US" sz="2400" baseline="0" dirty="0" err="1">
                    <a:solidFill>
                      <a:prstClr val="black"/>
                    </a:solidFill>
                    <a:cs typeface="Times New Roman" panose="02020603050405020304" pitchFamily="18" charset="0"/>
                  </a:rPr>
                  <a:t>untuk</a:t>
                </a:r>
                <a:r>
                  <a:rPr lang="en-US" sz="2400" baseline="0" dirty="0">
                    <a:solidFill>
                      <a:prstClr val="black"/>
                    </a:solidFill>
                    <a:cs typeface="Times New Roman" panose="02020603050405020304" pitchFamily="18" charset="0"/>
                  </a:rPr>
                  <a:t> 48 </a:t>
                </a:r>
                <a:r>
                  <a:rPr lang="en-US" sz="2400" baseline="0" dirty="0" err="1">
                    <a:solidFill>
                      <a:prstClr val="black"/>
                    </a:solidFill>
                    <a:cs typeface="Times New Roman" panose="02020603050405020304" pitchFamily="18" charset="0"/>
                  </a:rPr>
                  <a:t>ge</a:t>
                </a:r>
                <a:r>
                  <a:rPr lang="en-US" sz="2400" dirty="0" err="1">
                    <a:solidFill>
                      <a:prstClr val="black"/>
                    </a:solidFill>
                    <a:cs typeface="Times New Roman" panose="02020603050405020304" pitchFamily="18" charset="0"/>
                  </a:rPr>
                  <a:t>las</a:t>
                </a:r>
                <a:r>
                  <a:rPr lang="en-US" sz="2400" dirty="0">
                    <a:solidFill>
                      <a:prstClr val="black"/>
                    </a:solidFill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kumimoji="0" lang="en-US" sz="240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Times New Roman" panose="02020603050405020304" pitchFamily="18" charset="0"/>
                  </a:rPr>
                  <a:t> 48 </a:t>
                </a:r>
                <a14:m>
                  <m:oMath xmlns:m="http://schemas.openxmlformats.org/officeDocument/2006/math">
                    <m:r>
                      <a:rPr kumimoji="0" lang="en-US" sz="240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</m:oMath>
                </a14:m>
                <a:r>
                  <a:rPr kumimoji="0" lang="en-US" sz="240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Times New Roman" panose="02020603050405020304" pitchFamily="18" charset="0"/>
                  </a:rPr>
                  <a:t> </a:t>
                </a:r>
                <a:r>
                  <a:rPr lang="en-US" sz="2400" dirty="0">
                    <a:solidFill>
                      <a:prstClr val="black"/>
                    </a:solidFill>
                    <a:cs typeface="Times New Roman" panose="02020603050405020304" pitchFamily="18" charset="0"/>
                  </a:rPr>
                  <a:t>250 mL = 12.000 </a:t>
                </a:r>
                <a:r>
                  <a:rPr lang="en-US" sz="2400" dirty="0" err="1">
                    <a:solidFill>
                      <a:prstClr val="black"/>
                    </a:solidFill>
                    <a:cs typeface="Times New Roman" panose="02020603050405020304" pitchFamily="18" charset="0"/>
                  </a:rPr>
                  <a:t>mL.</a:t>
                </a:r>
                <a:endParaRPr lang="en-US" sz="2400" dirty="0">
                  <a:solidFill>
                    <a:prstClr val="black"/>
                  </a:solidFill>
                  <a:cs typeface="Times New Roman" panose="02020603050405020304" pitchFamily="18" charset="0"/>
                </a:endParaRPr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lang="en-US" sz="2400" dirty="0">
                    <a:solidFill>
                      <a:prstClr val="black"/>
                    </a:solidFill>
                    <a:cs typeface="Times New Roman" panose="02020603050405020304" pitchFamily="18" charset="0"/>
                  </a:rPr>
                  <a:t>Banyak </a:t>
                </a:r>
                <a:r>
                  <a:rPr lang="en-US" sz="2400" dirty="0" err="1">
                    <a:solidFill>
                      <a:prstClr val="black"/>
                    </a:solidFill>
                    <a:cs typeface="Times New Roman" panose="02020603050405020304" pitchFamily="18" charset="0"/>
                  </a:rPr>
                  <a:t>teko</a:t>
                </a:r>
                <a:r>
                  <a:rPr lang="en-US" sz="2400" dirty="0">
                    <a:solidFill>
                      <a:prstClr val="black"/>
                    </a:solidFill>
                    <a:cs typeface="Times New Roman" panose="02020603050405020304" pitchFamily="18" charset="0"/>
                  </a:rPr>
                  <a:t> yang </a:t>
                </a:r>
                <a:r>
                  <a:rPr lang="en-US" sz="2400" dirty="0" err="1">
                    <a:solidFill>
                      <a:prstClr val="black"/>
                    </a:solidFill>
                    <a:cs typeface="Times New Roman" panose="02020603050405020304" pitchFamily="18" charset="0"/>
                  </a:rPr>
                  <a:t>dibutuhkan</a:t>
                </a:r>
                <a:r>
                  <a:rPr lang="en-US" sz="2400" dirty="0">
                    <a:solidFill>
                      <a:prstClr val="black"/>
                    </a:solidFill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sz="2400" noProof="0" dirty="0">
                    <a:solidFill>
                      <a:prstClr val="black"/>
                    </a:solidFill>
                    <a:cs typeface="Times New Roman" panose="02020603050405020304" pitchFamily="18" charset="0"/>
                  </a:rPr>
                  <a:t> 1.000 </a:t>
                </a:r>
                <a14:m>
                  <m:oMath xmlns:m="http://schemas.openxmlformats.org/officeDocument/2006/math">
                    <m:r>
                      <a:rPr lang="en-US" sz="2400" i="1" noProof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÷</m:t>
                    </m:r>
                  </m:oMath>
                </a14:m>
                <a:r>
                  <a:rPr kumimoji="0" lang="en-US" sz="240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Times New Roman" panose="02020603050405020304" pitchFamily="18" charset="0"/>
                  </a:rPr>
                  <a:t> 3.000 = 4</a:t>
                </a:r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lang="en-US" sz="2400" dirty="0" err="1">
                    <a:solidFill>
                      <a:prstClr val="black"/>
                    </a:solidFill>
                    <a:cs typeface="Times New Roman" panose="02020603050405020304" pitchFamily="18" charset="0"/>
                  </a:rPr>
                  <a:t>Jadi</a:t>
                </a:r>
                <a:r>
                  <a:rPr lang="en-US" sz="2400" dirty="0">
                    <a:solidFill>
                      <a:prstClr val="black"/>
                    </a:solidFill>
                    <a:cs typeface="Times New Roman" panose="02020603050405020304" pitchFamily="18" charset="0"/>
                  </a:rPr>
                  <a:t>, </a:t>
                </a:r>
                <a:r>
                  <a:rPr lang="en-US" sz="2400" dirty="0" err="1">
                    <a:solidFill>
                      <a:prstClr val="black"/>
                    </a:solidFill>
                    <a:cs typeface="Times New Roman" panose="02020603050405020304" pitchFamily="18" charset="0"/>
                  </a:rPr>
                  <a:t>banyak</a:t>
                </a:r>
                <a:r>
                  <a:rPr lang="en-US" sz="2400" dirty="0">
                    <a:solidFill>
                      <a:prstClr val="black"/>
                    </a:solidFill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cs typeface="Times New Roman" panose="02020603050405020304" pitchFamily="18" charset="0"/>
                  </a:rPr>
                  <a:t>teko</a:t>
                </a:r>
                <a:r>
                  <a:rPr lang="en-US" sz="2400" dirty="0">
                    <a:solidFill>
                      <a:prstClr val="black"/>
                    </a:solidFill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cs typeface="Times New Roman" panose="02020603050405020304" pitchFamily="18" charset="0"/>
                  </a:rPr>
                  <a:t>berisi</a:t>
                </a:r>
                <a:r>
                  <a:rPr lang="en-US" sz="2400" dirty="0">
                    <a:solidFill>
                      <a:prstClr val="black"/>
                    </a:solidFill>
                    <a:cs typeface="Times New Roman" panose="02020603050405020304" pitchFamily="18" charset="0"/>
                  </a:rPr>
                  <a:t> kopi yang </a:t>
                </a:r>
                <a:r>
                  <a:rPr lang="en-US" sz="2400" dirty="0" err="1">
                    <a:solidFill>
                      <a:prstClr val="black"/>
                    </a:solidFill>
                    <a:cs typeface="Times New Roman" panose="02020603050405020304" pitchFamily="18" charset="0"/>
                  </a:rPr>
                  <a:t>disediakan</a:t>
                </a:r>
                <a:r>
                  <a:rPr lang="en-US" sz="2400" dirty="0">
                    <a:solidFill>
                      <a:prstClr val="black"/>
                    </a:solidFill>
                    <a:cs typeface="Times New Roman" panose="02020603050405020304" pitchFamily="18" charset="0"/>
                  </a:rPr>
                  <a:t> Donita </a:t>
                </a:r>
                <a:r>
                  <a:rPr lang="en-US" sz="2400" dirty="0" err="1">
                    <a:solidFill>
                      <a:prstClr val="black"/>
                    </a:solidFill>
                    <a:cs typeface="Times New Roman" panose="02020603050405020304" pitchFamily="18" charset="0"/>
                  </a:rPr>
                  <a:t>adalah</a:t>
                </a:r>
                <a:r>
                  <a:rPr lang="en-US" sz="2400" dirty="0">
                    <a:solidFill>
                      <a:prstClr val="black"/>
                    </a:solidFill>
                    <a:cs typeface="Times New Roman" panose="02020603050405020304" pitchFamily="18" charset="0"/>
                  </a:rPr>
                  <a:t> 4 </a:t>
                </a:r>
                <a:r>
                  <a:rPr lang="en-US" sz="2400" dirty="0" err="1">
                    <a:solidFill>
                      <a:prstClr val="black"/>
                    </a:solidFill>
                    <a:cs typeface="Times New Roman" panose="02020603050405020304" pitchFamily="18" charset="0"/>
                  </a:rPr>
                  <a:t>buah</a:t>
                </a:r>
                <a:r>
                  <a:rPr lang="en-US" sz="2400" dirty="0">
                    <a:solidFill>
                      <a:prstClr val="black"/>
                    </a:solidFill>
                    <a:cs typeface="Times New Roman" panose="02020603050405020304" pitchFamily="18" charset="0"/>
                  </a:rPr>
                  <a:t>.</a:t>
                </a:r>
                <a:r>
                  <a:rPr kumimoji="0" lang="en-US" sz="240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Times New Roman" panose="02020603050405020304" pitchFamily="18" charset="0"/>
                  </a:rPr>
                  <a:t>				</a:t>
                </a:r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9224FEF2-4E43-4D30-B324-6C881A9ABC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5417" y="1196418"/>
                <a:ext cx="10262414" cy="5575052"/>
              </a:xfrm>
              <a:prstGeom prst="rect">
                <a:avLst/>
              </a:prstGeom>
              <a:blipFill>
                <a:blip r:embed="rId4"/>
                <a:stretch>
                  <a:fillRect l="-891" r="-8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262136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0B495410-4380-4613-B237-A36E4D8880B8}"/>
              </a:ext>
            </a:extLst>
          </p:cNvPr>
          <p:cNvSpPr txBox="1"/>
          <p:nvPr/>
        </p:nvSpPr>
        <p:spPr>
          <a:xfrm>
            <a:off x="517683" y="1679848"/>
            <a:ext cx="8738460" cy="22510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Pada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penyelesain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operasi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hitung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perkalian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dan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pembagain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,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penyelesain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yang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harus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dilakukan</a:t>
            </a:r>
            <a:r>
              <a:rPr lang="en-US" sz="2400" dirty="0">
                <a:solidFill>
                  <a:prstClr val="black"/>
                </a:solidFill>
              </a:rPr>
              <a:t>, </a:t>
            </a:r>
            <a:r>
              <a:rPr lang="en-US" sz="2400" dirty="0" err="1">
                <a:solidFill>
                  <a:prstClr val="black"/>
                </a:solidFill>
              </a:rPr>
              <a:t>yaitu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dahulukan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operasi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hitung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yang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terletak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di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depan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terlebih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dahulu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lajutkan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pada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operasi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hitung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setelahnya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.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Times New Roman" panose="02020603050405020304" pitchFamily="18" charset="0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51C9093A-ADF5-454A-B10C-D50E988974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 amt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9504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881" y="259886"/>
            <a:ext cx="8038725" cy="1090181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9EAB025C-BF81-45A5-979D-4FE31D6C0098}"/>
              </a:ext>
            </a:extLst>
          </p:cNvPr>
          <p:cNvSpPr txBox="1"/>
          <p:nvPr/>
        </p:nvSpPr>
        <p:spPr>
          <a:xfrm>
            <a:off x="657450" y="589667"/>
            <a:ext cx="727718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>
                <a:solidFill>
                  <a:prstClr val="black"/>
                </a:solidFill>
                <a:latin typeface="Calibri" panose="020F0502020204030204"/>
              </a:rPr>
              <a:t>3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Operasi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Hitung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Campuran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Perkalian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dan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Pembagian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82446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51C9093A-ADF5-454A-B10C-D50E988974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 amt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9504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881" y="259886"/>
            <a:ext cx="5964119" cy="1090181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9EAB025C-BF81-45A5-979D-4FE31D6C0098}"/>
              </a:ext>
            </a:extLst>
          </p:cNvPr>
          <p:cNvSpPr txBox="1"/>
          <p:nvPr/>
        </p:nvSpPr>
        <p:spPr>
          <a:xfrm>
            <a:off x="584939" y="574143"/>
            <a:ext cx="491744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4.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Sifat-Sifat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Perkalian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Bilangan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Bulat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BC8D799C-A334-4FC6-B4FD-BEBF5AD12CF4}"/>
              </a:ext>
            </a:extLst>
          </p:cNvPr>
          <p:cNvSpPr txBox="1"/>
          <p:nvPr/>
        </p:nvSpPr>
        <p:spPr>
          <a:xfrm>
            <a:off x="282682" y="1635597"/>
            <a:ext cx="970670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 err="1">
                <a:solidFill>
                  <a:prstClr val="black"/>
                </a:solidFill>
                <a:latin typeface="Calibri" panose="020F0502020204030204"/>
              </a:rPr>
              <a:t>Sifat</a:t>
            </a:r>
            <a:r>
              <a:rPr lang="en-US" sz="2400" b="1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Calibri" panose="020F0502020204030204"/>
              </a:rPr>
              <a:t>tertutup</a:t>
            </a:r>
            <a:endParaRPr lang="en-US" sz="2400" b="1" dirty="0">
              <a:solidFill>
                <a:prstClr val="black"/>
              </a:solidFill>
              <a:latin typeface="Calibri" panose="020F0502020204030204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Perkalian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bilangan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bulat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dengan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bilangan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bulat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lainnya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akan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menghasilakan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bilangan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bulat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. 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96991202-57D7-43B7-8BA1-2A66F18837EF}"/>
              </a:ext>
            </a:extLst>
          </p:cNvPr>
          <p:cNvSpPr txBox="1"/>
          <p:nvPr/>
        </p:nvSpPr>
        <p:spPr>
          <a:xfrm>
            <a:off x="282682" y="3295060"/>
            <a:ext cx="977571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 err="1">
                <a:solidFill>
                  <a:prstClr val="black"/>
                </a:solidFill>
                <a:latin typeface="Calibri" panose="020F0502020204030204"/>
              </a:rPr>
              <a:t>Sifat</a:t>
            </a:r>
            <a:r>
              <a:rPr lang="en-US" sz="2400" b="1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Calibri" panose="020F0502020204030204"/>
              </a:rPr>
              <a:t>memiliki</a:t>
            </a:r>
            <a:r>
              <a:rPr lang="en-US" sz="2400" b="1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Calibri" panose="020F0502020204030204"/>
              </a:rPr>
              <a:t>elemen</a:t>
            </a:r>
            <a:r>
              <a:rPr lang="en-US" sz="2400" b="1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Calibri" panose="020F0502020204030204"/>
              </a:rPr>
              <a:t>identitas</a:t>
            </a:r>
            <a:r>
              <a:rPr lang="en-US" sz="2400" b="1" dirty="0">
                <a:solidFill>
                  <a:prstClr val="black"/>
                </a:solidFill>
                <a:latin typeface="Calibri" panose="020F0502020204030204"/>
              </a:rPr>
              <a:t> 1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Sembarang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bilangan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bulat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jika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dijumlahkan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dengan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1,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maka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menghasilkan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bilangan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bulat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itu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sendiri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  <a:endParaRPr lang="en-US" sz="2400" dirty="0">
              <a:solidFill>
                <a:prstClr val="black"/>
              </a:solidFill>
              <a:latin typeface="Calibri" panose="020F0502020204030204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xmlns="" id="{FBAB412E-EACA-40E4-8F24-93A4C9C5AEEF}"/>
              </a:ext>
            </a:extLst>
          </p:cNvPr>
          <p:cNvGrpSpPr/>
          <p:nvPr/>
        </p:nvGrpSpPr>
        <p:grpSpPr>
          <a:xfrm>
            <a:off x="3554361" y="4675239"/>
            <a:ext cx="2875936" cy="694648"/>
            <a:chOff x="3849329" y="4527755"/>
            <a:chExt cx="2875936" cy="694648"/>
          </a:xfrm>
        </p:grpSpPr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xmlns="" id="{595AC2A9-7280-4BD6-9A65-20A934846F6A}"/>
                </a:ext>
              </a:extLst>
            </p:cNvPr>
            <p:cNvSpPr/>
            <p:nvPr/>
          </p:nvSpPr>
          <p:spPr>
            <a:xfrm>
              <a:off x="3849329" y="4527755"/>
              <a:ext cx="2875936" cy="694648"/>
            </a:xfrm>
            <a:prstGeom prst="round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" name="Rectangle 8">
                  <a:extLst>
                    <a:ext uri="{FF2B5EF4-FFF2-40B4-BE49-F238E27FC236}">
                      <a16:creationId xmlns:a16="http://schemas.microsoft.com/office/drawing/2014/main" xmlns="" id="{D6C2D21B-BEFD-45BC-8B99-3F5664F98993}"/>
                    </a:ext>
                  </a:extLst>
                </p:cNvPr>
                <p:cNvSpPr/>
                <p:nvPr/>
              </p:nvSpPr>
              <p:spPr>
                <a:xfrm>
                  <a:off x="4067251" y="4644246"/>
                  <a:ext cx="2448106" cy="4616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sz="2400" i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a</a:t>
                  </a:r>
                  <a14:m>
                    <m:oMath xmlns:m="http://schemas.openxmlformats.org/officeDocument/2006/math">
                      <m:r>
                        <a:rPr lang="en-US" sz="2400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a:rPr lang="en-US" sz="2400" i="1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</m:oMath>
                  </a14:m>
                  <a:r>
                    <a:rPr lang="en-US" sz="240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1 </a:t>
                  </a:r>
                  <a14:m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</m:oMath>
                  </a14:m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1</a:t>
                  </a:r>
                  <a14:m>
                    <m:oMath xmlns:m="http://schemas.openxmlformats.org/officeDocument/2006/math">
                      <m:r>
                        <a:rPr lang="en-US" sz="2400" b="0" i="0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a:rPr lang="en-US" sz="2400" i="1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</m:oMath>
                  </a14:m>
                  <a:r>
                    <a:rPr lang="en-US" sz="2400" i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a </a:t>
                  </a:r>
                  <a14:m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</m:oMath>
                  </a14:m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en-US" sz="2400" i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a</a:t>
                  </a:r>
                  <a:endPara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9" name="Rectangle 8">
                  <a:extLst>
                    <a:ext uri="{FF2B5EF4-FFF2-40B4-BE49-F238E27FC236}">
                      <a16:creationId xmlns:a16="http://schemas.microsoft.com/office/drawing/2014/main" id="{D6C2D21B-BEFD-45BC-8B99-3F5664F98993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067251" y="4644246"/>
                  <a:ext cx="2448106" cy="461665"/>
                </a:xfrm>
                <a:prstGeom prst="rect">
                  <a:avLst/>
                </a:prstGeom>
                <a:blipFill>
                  <a:blip r:embed="rId4"/>
                  <a:stretch>
                    <a:fillRect l="-3990" t="-10526" r="-2993" b="-2894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462810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9B1F7254-AB59-4F57-A788-D39C9E2439E4}"/>
              </a:ext>
            </a:extLst>
          </p:cNvPr>
          <p:cNvSpPr txBox="1"/>
          <p:nvPr/>
        </p:nvSpPr>
        <p:spPr>
          <a:xfrm>
            <a:off x="270262" y="3809693"/>
            <a:ext cx="998342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 err="1">
                <a:solidFill>
                  <a:prstClr val="black"/>
                </a:solidFill>
                <a:latin typeface="Calibri" panose="020F0502020204030204"/>
              </a:rPr>
              <a:t>Sifat</a:t>
            </a:r>
            <a:r>
              <a:rPr lang="en-US" sz="2400" b="1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Calibri" panose="020F0502020204030204"/>
              </a:rPr>
              <a:t>distribuif</a:t>
            </a:r>
            <a:endParaRPr lang="en-US" sz="2400" b="1" dirty="0">
              <a:solidFill>
                <a:prstClr val="black"/>
              </a:solidFill>
              <a:latin typeface="Calibri" panose="020F0502020204030204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S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ifat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distributif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terhadap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penjumlahan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dan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pengurangan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  <a:endParaRPr lang="en-US" sz="2400" dirty="0">
              <a:solidFill>
                <a:prstClr val="black"/>
              </a:solidFill>
              <a:latin typeface="Calibri" panose="020F0502020204030204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8BA17BE7-65BD-4FF9-93D5-808138584A55}"/>
              </a:ext>
            </a:extLst>
          </p:cNvPr>
          <p:cNvGrpSpPr/>
          <p:nvPr/>
        </p:nvGrpSpPr>
        <p:grpSpPr>
          <a:xfrm>
            <a:off x="1062726" y="4901249"/>
            <a:ext cx="4423672" cy="694648"/>
            <a:chOff x="3849328" y="4527755"/>
            <a:chExt cx="4441020" cy="694648"/>
          </a:xfrm>
        </p:grpSpPr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xmlns="" id="{D90E09B9-00F2-4060-9749-EC0C7BE5781B}"/>
                </a:ext>
              </a:extLst>
            </p:cNvPr>
            <p:cNvSpPr/>
            <p:nvPr/>
          </p:nvSpPr>
          <p:spPr>
            <a:xfrm>
              <a:off x="3849328" y="4527755"/>
              <a:ext cx="4441020" cy="694648"/>
            </a:xfrm>
            <a:prstGeom prst="round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" name="Rectangle 2">
                  <a:extLst>
                    <a:ext uri="{FF2B5EF4-FFF2-40B4-BE49-F238E27FC236}">
                      <a16:creationId xmlns:a16="http://schemas.microsoft.com/office/drawing/2014/main" xmlns="" id="{76ABC8EA-229F-41E5-8DCC-34645776A8CB}"/>
                    </a:ext>
                  </a:extLst>
                </p:cNvPr>
                <p:cNvSpPr/>
                <p:nvPr/>
              </p:nvSpPr>
              <p:spPr>
                <a:xfrm>
                  <a:off x="4067251" y="4644246"/>
                  <a:ext cx="4137612" cy="4616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sz="2400" i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a</a:t>
                  </a:r>
                  <a14:m>
                    <m:oMath xmlns:m="http://schemas.openxmlformats.org/officeDocument/2006/math">
                      <m:r>
                        <a:rPr lang="en-US" sz="2400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a:rPr lang="en-US" sz="2400" i="1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</m:oMath>
                  </a14:m>
                  <a:r>
                    <a:rPr lang="en-US" sz="240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(</a:t>
                  </a:r>
                  <a14:m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𝑏</m:t>
                      </m:r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 </m:t>
                      </m:r>
                    </m:oMath>
                  </a14:m>
                  <a:r>
                    <a:rPr lang="en-US" sz="2400" i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a</a:t>
                  </a:r>
                  <a:r>
                    <a:rPr lang="en-US" sz="240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) </a:t>
                  </a:r>
                  <a14:m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</m:oMath>
                  </a14:m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en-US" sz="240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(</a:t>
                  </a:r>
                  <a:r>
                    <a:rPr lang="en-US" sz="2400" i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a </a:t>
                  </a:r>
                  <a14:m>
                    <m:oMath xmlns:m="http://schemas.openxmlformats.org/officeDocument/2006/math">
                      <m:r>
                        <a:rPr lang="en-US" sz="2400" i="1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</m:oMath>
                  </a14:m>
                  <a:r>
                    <a:rPr lang="en-US" sz="240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en-US" sz="2400" i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b</a:t>
                  </a:r>
                  <a:r>
                    <a:rPr lang="en-US" sz="240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)</a:t>
                  </a:r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</m:oMath>
                  </a14:m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en-US" sz="240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(</a:t>
                  </a:r>
                  <a:r>
                    <a:rPr lang="en-US" sz="2400" i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a </a:t>
                  </a:r>
                  <a14:m>
                    <m:oMath xmlns:m="http://schemas.openxmlformats.org/officeDocument/2006/math">
                      <m:r>
                        <a:rPr lang="en-US" sz="2400" i="1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</m:oMath>
                  </a14:m>
                  <a:r>
                    <a:rPr lang="en-US" sz="240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en-US" sz="2400" i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c</a:t>
                  </a:r>
                  <a:r>
                    <a:rPr lang="en-US" sz="240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)</a:t>
                  </a:r>
                  <a:endPara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3" name="Rectangle 2">
                  <a:extLst>
                    <a:ext uri="{FF2B5EF4-FFF2-40B4-BE49-F238E27FC236}">
                      <a16:creationId xmlns:a16="http://schemas.microsoft.com/office/drawing/2014/main" id="{76ABC8EA-229F-41E5-8DCC-34645776A8CB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067251" y="4644246"/>
                  <a:ext cx="4137612" cy="461665"/>
                </a:xfrm>
                <a:prstGeom prst="rect">
                  <a:avLst/>
                </a:prstGeom>
                <a:blipFill>
                  <a:blip r:embed="rId2"/>
                  <a:stretch>
                    <a:fillRect l="-2367" t="-10526" r="-1331" b="-2894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95E07CAB-5464-4CF1-A974-3F7206011E12}"/>
              </a:ext>
            </a:extLst>
          </p:cNvPr>
          <p:cNvSpPr txBox="1"/>
          <p:nvPr/>
        </p:nvSpPr>
        <p:spPr>
          <a:xfrm>
            <a:off x="270262" y="1964469"/>
            <a:ext cx="1022616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 err="1">
                <a:solidFill>
                  <a:prstClr val="black"/>
                </a:solidFill>
                <a:latin typeface="Calibri" panose="020F0502020204030204"/>
              </a:rPr>
              <a:t>Sifat</a:t>
            </a:r>
            <a:r>
              <a:rPr lang="en-US" sz="2400" b="1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Calibri" panose="020F0502020204030204"/>
              </a:rPr>
              <a:t>asosiatif</a:t>
            </a:r>
            <a:endParaRPr lang="en-US" sz="2400" b="1" dirty="0">
              <a:solidFill>
                <a:prstClr val="black"/>
              </a:solidFill>
              <a:latin typeface="Calibri" panose="020F0502020204030204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Sifat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asosiatif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merupakan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sifat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pengelompakan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pada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perkalian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bilangan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bulat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  <a:endParaRPr lang="en-US" sz="2400" dirty="0">
              <a:solidFill>
                <a:prstClr val="black"/>
              </a:solidFill>
              <a:latin typeface="Calibri" panose="020F0502020204030204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xmlns="" id="{3F9506BA-A46F-4E1F-AEDB-900BC2FBDFCC}"/>
              </a:ext>
            </a:extLst>
          </p:cNvPr>
          <p:cNvGrpSpPr/>
          <p:nvPr/>
        </p:nvGrpSpPr>
        <p:grpSpPr>
          <a:xfrm>
            <a:off x="3708709" y="1269822"/>
            <a:ext cx="2359743" cy="694648"/>
            <a:chOff x="3849329" y="4527755"/>
            <a:chExt cx="3775588" cy="694648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xmlns="" id="{27739C4A-510A-4183-9C19-954F8BDA6AAE}"/>
                </a:ext>
              </a:extLst>
            </p:cNvPr>
            <p:cNvSpPr/>
            <p:nvPr/>
          </p:nvSpPr>
          <p:spPr>
            <a:xfrm>
              <a:off x="3849329" y="4527755"/>
              <a:ext cx="3775588" cy="694648"/>
            </a:xfrm>
            <a:prstGeom prst="round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" name="Rectangle 13">
                  <a:extLst>
                    <a:ext uri="{FF2B5EF4-FFF2-40B4-BE49-F238E27FC236}">
                      <a16:creationId xmlns:a16="http://schemas.microsoft.com/office/drawing/2014/main" xmlns="" id="{A82FD513-57B2-4186-9F90-D84BC25D9B09}"/>
                    </a:ext>
                  </a:extLst>
                </p:cNvPr>
                <p:cNvSpPr/>
                <p:nvPr/>
              </p:nvSpPr>
              <p:spPr>
                <a:xfrm>
                  <a:off x="4067251" y="4644246"/>
                  <a:ext cx="3227302" cy="4616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sz="2400" i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a</a:t>
                  </a:r>
                  <a14:m>
                    <m:oMath xmlns:m="http://schemas.openxmlformats.org/officeDocument/2006/math">
                      <m:r>
                        <a:rPr lang="en-US" sz="2400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a:rPr lang="en-US" sz="2400" i="1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</m:oMath>
                  </a14:m>
                  <a:r>
                    <a:rPr lang="en-US" sz="2400" i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b </a:t>
                  </a:r>
                  <a14:m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</m:oMath>
                  </a14:m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en-US" sz="2400" i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b</a:t>
                  </a:r>
                  <a14:m>
                    <m:oMath xmlns:m="http://schemas.openxmlformats.org/officeDocument/2006/math">
                      <m:r>
                        <a:rPr lang="en-US" sz="2400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a:rPr lang="en-US" sz="2400" i="1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</m:oMath>
                  </a14:m>
                  <a:r>
                    <a:rPr lang="en-US" sz="2400" i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a</a:t>
                  </a:r>
                  <a:endPara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14" name="Rectangle 13">
                  <a:extLst>
                    <a:ext uri="{FF2B5EF4-FFF2-40B4-BE49-F238E27FC236}">
                      <a16:creationId xmlns:a16="http://schemas.microsoft.com/office/drawing/2014/main" id="{A82FD513-57B2-4186-9F90-D84BC25D9B09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067251" y="4644246"/>
                  <a:ext cx="3227302" cy="461665"/>
                </a:xfrm>
                <a:prstGeom prst="rect">
                  <a:avLst/>
                </a:prstGeom>
                <a:blipFill>
                  <a:blip r:embed="rId3"/>
                  <a:stretch>
                    <a:fillRect l="-4834" t="-10526" b="-2894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2566E9A7-AC2F-4843-9780-1AD91468E33D}"/>
              </a:ext>
            </a:extLst>
          </p:cNvPr>
          <p:cNvSpPr txBox="1"/>
          <p:nvPr/>
        </p:nvSpPr>
        <p:spPr>
          <a:xfrm>
            <a:off x="270262" y="265788"/>
            <a:ext cx="1037252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 err="1">
                <a:solidFill>
                  <a:prstClr val="black"/>
                </a:solidFill>
                <a:latin typeface="Calibri" panose="020F0502020204030204"/>
              </a:rPr>
              <a:t>Sifat</a:t>
            </a:r>
            <a:r>
              <a:rPr lang="en-US" sz="2400" b="1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Calibri" panose="020F0502020204030204"/>
              </a:rPr>
              <a:t>komutatif</a:t>
            </a:r>
            <a:endParaRPr lang="en-US" sz="2400" b="1" dirty="0">
              <a:solidFill>
                <a:prstClr val="black"/>
              </a:solidFill>
              <a:latin typeface="Calibri" panose="020F0502020204030204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Sifat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komutatif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merupakan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sifat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pertukaran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pada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perkalian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bilangan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bulat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  <a:endParaRPr lang="en-US" sz="2400" dirty="0">
              <a:solidFill>
                <a:prstClr val="black"/>
              </a:solidFill>
              <a:latin typeface="Calibri" panose="020F0502020204030204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xmlns="" id="{3FDF569D-BB3C-4022-8930-8EB4E0D7ACD9}"/>
              </a:ext>
            </a:extLst>
          </p:cNvPr>
          <p:cNvGrpSpPr/>
          <p:nvPr/>
        </p:nvGrpSpPr>
        <p:grpSpPr>
          <a:xfrm>
            <a:off x="3049010" y="3084137"/>
            <a:ext cx="3608863" cy="694648"/>
            <a:chOff x="4034111" y="4484665"/>
            <a:chExt cx="3445224" cy="694648"/>
          </a:xfrm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xmlns="" id="{7CB61B62-4A0E-46D9-8A98-2461FA34A54F}"/>
                </a:ext>
              </a:extLst>
            </p:cNvPr>
            <p:cNvSpPr/>
            <p:nvPr/>
          </p:nvSpPr>
          <p:spPr>
            <a:xfrm>
              <a:off x="4034111" y="4484665"/>
              <a:ext cx="3445224" cy="694648"/>
            </a:xfrm>
            <a:prstGeom prst="round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" name="Rectangle 17">
                  <a:extLst>
                    <a:ext uri="{FF2B5EF4-FFF2-40B4-BE49-F238E27FC236}">
                      <a16:creationId xmlns:a16="http://schemas.microsoft.com/office/drawing/2014/main" xmlns="" id="{30152D86-672A-4A4D-B3AD-82C7096C01FA}"/>
                    </a:ext>
                  </a:extLst>
                </p:cNvPr>
                <p:cNvSpPr/>
                <p:nvPr/>
              </p:nvSpPr>
              <p:spPr>
                <a:xfrm>
                  <a:off x="4208712" y="4601156"/>
                  <a:ext cx="3227302" cy="4616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sz="240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(</a:t>
                  </a:r>
                  <a:r>
                    <a:rPr lang="en-US" sz="2400" i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a</a:t>
                  </a:r>
                  <a14:m>
                    <m:oMath xmlns:m="http://schemas.openxmlformats.org/officeDocument/2006/math">
                      <m:r>
                        <a:rPr lang="en-US" sz="2400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a:rPr lang="en-US" sz="2400" i="1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</m:oMath>
                  </a14:m>
                  <a:r>
                    <a:rPr lang="en-US" sz="2400" i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b</a:t>
                  </a:r>
                  <a:r>
                    <a:rPr lang="en-US" sz="240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)</a:t>
                  </a:r>
                  <a14:m>
                    <m:oMath xmlns:m="http://schemas.openxmlformats.org/officeDocument/2006/math">
                      <m:r>
                        <a:rPr lang="en-US" sz="2400" b="0" i="0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a:rPr lang="en-US" sz="2400" i="1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</m:oMath>
                  </a14:m>
                  <a:r>
                    <a:rPr lang="en-US" sz="2400" i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c</a:t>
                  </a:r>
                  <a14:m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=</m:t>
                      </m:r>
                    </m:oMath>
                  </a14:m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en-US" sz="2400" i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a</a:t>
                  </a:r>
                  <a14:m>
                    <m:oMath xmlns:m="http://schemas.openxmlformats.org/officeDocument/2006/math">
                      <m:r>
                        <a:rPr lang="en-US" sz="2400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a:rPr lang="en-US" sz="2400" i="1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</m:oMath>
                  </a14:m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(</a:t>
                  </a:r>
                  <a:r>
                    <a:rPr lang="en-US" sz="2400" i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b</a:t>
                  </a:r>
                  <a14:m>
                    <m:oMath xmlns:m="http://schemas.openxmlformats.org/officeDocument/2006/math">
                      <m:r>
                        <a:rPr lang="en-US" sz="2400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a:rPr lang="en-US" sz="2400" i="1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</m:oMath>
                  </a14:m>
                  <a:r>
                    <a:rPr lang="en-US" sz="2400" i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c</a:t>
                  </a:r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)</a:t>
                  </a:r>
                  <a:endParaRPr lang="en-US" sz="2400" i="1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18" name="Rectangle 17">
                  <a:extLst>
                    <a:ext uri="{FF2B5EF4-FFF2-40B4-BE49-F238E27FC236}">
                      <a16:creationId xmlns:a16="http://schemas.microsoft.com/office/drawing/2014/main" id="{30152D86-672A-4A4D-B3AD-82C7096C01FA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208712" y="4601156"/>
                  <a:ext cx="3227302" cy="461665"/>
                </a:xfrm>
                <a:prstGeom prst="rect">
                  <a:avLst/>
                </a:prstGeom>
                <a:blipFill>
                  <a:blip r:embed="rId4"/>
                  <a:stretch>
                    <a:fillRect l="-2703" t="-10526" r="-180" b="-2894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xmlns="" id="{6B569615-CF3F-4CCB-A748-7242560C8749}"/>
              </a:ext>
            </a:extLst>
          </p:cNvPr>
          <p:cNvGrpSpPr/>
          <p:nvPr/>
        </p:nvGrpSpPr>
        <p:grpSpPr>
          <a:xfrm>
            <a:off x="5861974" y="4901249"/>
            <a:ext cx="4423672" cy="694648"/>
            <a:chOff x="3849328" y="4527755"/>
            <a:chExt cx="4441020" cy="694648"/>
          </a:xfrm>
        </p:grpSpPr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xmlns="" id="{24EF3DA4-BF88-484F-B1FF-B029EE8545C1}"/>
                </a:ext>
              </a:extLst>
            </p:cNvPr>
            <p:cNvSpPr/>
            <p:nvPr/>
          </p:nvSpPr>
          <p:spPr>
            <a:xfrm>
              <a:off x="3849328" y="4527755"/>
              <a:ext cx="4441020" cy="694648"/>
            </a:xfrm>
            <a:prstGeom prst="round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7" name="Rectangle 26">
                  <a:extLst>
                    <a:ext uri="{FF2B5EF4-FFF2-40B4-BE49-F238E27FC236}">
                      <a16:creationId xmlns:a16="http://schemas.microsoft.com/office/drawing/2014/main" xmlns="" id="{7482B96B-F817-444F-A058-241846190C88}"/>
                    </a:ext>
                  </a:extLst>
                </p:cNvPr>
                <p:cNvSpPr/>
                <p:nvPr/>
              </p:nvSpPr>
              <p:spPr>
                <a:xfrm>
                  <a:off x="4067251" y="4644246"/>
                  <a:ext cx="4137612" cy="4616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sz="2400" i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a</a:t>
                  </a:r>
                  <a14:m>
                    <m:oMath xmlns:m="http://schemas.openxmlformats.org/officeDocument/2006/math">
                      <m:r>
                        <a:rPr lang="en-US" sz="2400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a:rPr lang="en-US" sz="2400" i="1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</m:oMath>
                  </a14:m>
                  <a:r>
                    <a:rPr lang="en-US" sz="240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(</a:t>
                  </a:r>
                  <a14:m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𝑏</m:t>
                      </m:r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 </m:t>
                      </m:r>
                    </m:oMath>
                  </a14:m>
                  <a:r>
                    <a:rPr lang="en-US" sz="2400" i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a</a:t>
                  </a:r>
                  <a:r>
                    <a:rPr lang="en-US" sz="240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) </a:t>
                  </a:r>
                  <a14:m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</m:oMath>
                  </a14:m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en-US" sz="240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(</a:t>
                  </a:r>
                  <a:r>
                    <a:rPr lang="en-US" sz="2400" i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a </a:t>
                  </a:r>
                  <a14:m>
                    <m:oMath xmlns:m="http://schemas.openxmlformats.org/officeDocument/2006/math">
                      <m:r>
                        <a:rPr lang="en-US" sz="2400" i="1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</m:oMath>
                  </a14:m>
                  <a:r>
                    <a:rPr lang="en-US" sz="240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en-US" sz="2400" i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b</a:t>
                  </a:r>
                  <a:r>
                    <a:rPr lang="en-US" sz="240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)</a:t>
                  </a:r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</m:oMath>
                  </a14:m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en-US" sz="240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(</a:t>
                  </a:r>
                  <a:r>
                    <a:rPr lang="en-US" sz="2400" i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a </a:t>
                  </a:r>
                  <a14:m>
                    <m:oMath xmlns:m="http://schemas.openxmlformats.org/officeDocument/2006/math">
                      <m:r>
                        <a:rPr lang="en-US" sz="2400" i="1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</m:oMath>
                  </a14:m>
                  <a:r>
                    <a:rPr lang="en-US" sz="240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en-US" sz="2400" i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c</a:t>
                  </a:r>
                  <a:r>
                    <a:rPr lang="en-US" sz="240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)</a:t>
                  </a:r>
                  <a:endPara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27" name="Rectangle 26">
                  <a:extLst>
                    <a:ext uri="{FF2B5EF4-FFF2-40B4-BE49-F238E27FC236}">
                      <a16:creationId xmlns:a16="http://schemas.microsoft.com/office/drawing/2014/main" id="{7482B96B-F817-444F-A058-241846190C88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067251" y="4644246"/>
                  <a:ext cx="4137612" cy="461665"/>
                </a:xfrm>
                <a:prstGeom prst="rect">
                  <a:avLst/>
                </a:prstGeom>
                <a:blipFill>
                  <a:blip r:embed="rId5"/>
                  <a:stretch>
                    <a:fillRect l="-2219" t="-10526" r="-1479" b="-2894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29472285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0B495410-4380-4613-B237-A36E4D8880B8}"/>
              </a:ext>
            </a:extLst>
          </p:cNvPr>
          <p:cNvSpPr txBox="1"/>
          <p:nvPr/>
        </p:nvSpPr>
        <p:spPr>
          <a:xfrm>
            <a:off x="952500" y="1493397"/>
            <a:ext cx="102870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Terdapat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urutan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dalam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penyelesain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operasi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hitung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campuran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US" sz="2400" dirty="0" err="1">
                <a:solidFill>
                  <a:prstClr val="black"/>
                </a:solidFill>
                <a:latin typeface="Calibri" panose="020F0502020204030204"/>
              </a:rPr>
              <a:t>operasi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 yang </a:t>
            </a:r>
            <a:r>
              <a:rPr lang="en-US" sz="2400" dirty="0" err="1">
                <a:solidFill>
                  <a:prstClr val="black"/>
                </a:solidFill>
                <a:latin typeface="Calibri" panose="020F0502020204030204"/>
              </a:rPr>
              <a:t>terdapat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 di </a:t>
            </a:r>
            <a:r>
              <a:rPr lang="en-US" sz="2400" dirty="0" err="1">
                <a:solidFill>
                  <a:prstClr val="black"/>
                </a:solidFill>
                <a:latin typeface="Calibri" panose="020F0502020204030204"/>
              </a:rPr>
              <a:t>dalam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Calibri" panose="020F0502020204030204"/>
              </a:rPr>
              <a:t>tanda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Calibri" panose="020F0502020204030204"/>
              </a:rPr>
              <a:t>kurung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,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o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perasi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pada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perkalian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dan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pembagian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, </a:t>
            </a:r>
            <a:r>
              <a:rPr lang="en-US" sz="2400" dirty="0" err="1">
                <a:solidFill>
                  <a:prstClr val="black"/>
                </a:solidFill>
                <a:latin typeface="Calibri" panose="020F0502020204030204"/>
              </a:rPr>
              <a:t>dengan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Calibri" panose="020F0502020204030204"/>
              </a:rPr>
              <a:t>mendahulukan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Calibri" panose="020F0502020204030204"/>
              </a:rPr>
              <a:t>operasi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 yang </a:t>
            </a:r>
            <a:r>
              <a:rPr lang="en-US" sz="2400" dirty="0" err="1">
                <a:solidFill>
                  <a:prstClr val="black"/>
                </a:solidFill>
                <a:latin typeface="Calibri" panose="020F0502020204030204"/>
              </a:rPr>
              <a:t>terletak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 di </a:t>
            </a:r>
            <a:r>
              <a:rPr lang="en-US" sz="2400" dirty="0" err="1">
                <a:solidFill>
                  <a:prstClr val="black"/>
                </a:solidFill>
                <a:latin typeface="Calibri" panose="020F0502020204030204"/>
              </a:rPr>
              <a:t>depan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,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o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perasi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penjumlahan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dan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pengurangan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, </a:t>
            </a:r>
            <a:r>
              <a:rPr lang="en-US" sz="2400" dirty="0" err="1">
                <a:solidFill>
                  <a:prstClr val="black"/>
                </a:solidFill>
                <a:latin typeface="Calibri" panose="020F0502020204030204"/>
              </a:rPr>
              <a:t>dengan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Calibri" panose="020F0502020204030204"/>
              </a:rPr>
              <a:t>mendahulukan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Calibri" panose="020F0502020204030204"/>
              </a:rPr>
              <a:t>operasi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 yang </a:t>
            </a:r>
            <a:r>
              <a:rPr lang="en-US" sz="2400" dirty="0" err="1">
                <a:solidFill>
                  <a:prstClr val="black"/>
                </a:solidFill>
                <a:latin typeface="Calibri" panose="020F0502020204030204"/>
              </a:rPr>
              <a:t>terletak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 di </a:t>
            </a:r>
            <a:r>
              <a:rPr lang="en-US" sz="2400" dirty="0" err="1">
                <a:solidFill>
                  <a:prstClr val="black"/>
                </a:solidFill>
                <a:latin typeface="Calibri" panose="020F0502020204030204"/>
              </a:rPr>
              <a:t>depan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.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24" name="Group 123">
            <a:extLst>
              <a:ext uri="{FF2B5EF4-FFF2-40B4-BE49-F238E27FC236}">
                <a16:creationId xmlns:a16="http://schemas.microsoft.com/office/drawing/2014/main" xmlns="" id="{049294D9-0D79-433E-809D-7F8A5E7653D7}"/>
              </a:ext>
            </a:extLst>
          </p:cNvPr>
          <p:cNvGrpSpPr/>
          <p:nvPr/>
        </p:nvGrpSpPr>
        <p:grpSpPr>
          <a:xfrm>
            <a:off x="437158" y="242860"/>
            <a:ext cx="9094370" cy="1483954"/>
            <a:chOff x="452487" y="-29446"/>
            <a:chExt cx="9094370" cy="1350163"/>
          </a:xfrm>
        </p:grpSpPr>
        <p:sp>
          <p:nvSpPr>
            <p:cNvPr id="125" name="Diagonal Stripe 124">
              <a:extLst>
                <a:ext uri="{FF2B5EF4-FFF2-40B4-BE49-F238E27FC236}">
                  <a16:creationId xmlns:a16="http://schemas.microsoft.com/office/drawing/2014/main" xmlns="" id="{1C4960EC-03E3-4C9A-BEB5-AA0E9CD4A843}"/>
                </a:ext>
              </a:extLst>
            </p:cNvPr>
            <p:cNvSpPr/>
            <p:nvPr/>
          </p:nvSpPr>
          <p:spPr>
            <a:xfrm>
              <a:off x="452487" y="227927"/>
              <a:ext cx="1055802" cy="1092790"/>
            </a:xfrm>
            <a:prstGeom prst="diagStripe">
              <a:avLst/>
            </a:prstGeom>
            <a:solidFill>
              <a:schemeClr val="accent6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grpSp>
          <p:nvGrpSpPr>
            <p:cNvPr id="126" name="Group 125">
              <a:extLst>
                <a:ext uri="{FF2B5EF4-FFF2-40B4-BE49-F238E27FC236}">
                  <a16:creationId xmlns:a16="http://schemas.microsoft.com/office/drawing/2014/main" xmlns="" id="{796A5E91-9B63-4258-8086-E0EAA8585955}"/>
                </a:ext>
              </a:extLst>
            </p:cNvPr>
            <p:cNvGrpSpPr/>
            <p:nvPr/>
          </p:nvGrpSpPr>
          <p:grpSpPr>
            <a:xfrm>
              <a:off x="452487" y="-29446"/>
              <a:ext cx="9094370" cy="954107"/>
              <a:chOff x="101324" y="305494"/>
              <a:chExt cx="9094370" cy="954107"/>
            </a:xfrm>
          </p:grpSpPr>
          <p:sp>
            <p:nvSpPr>
              <p:cNvPr id="127" name="TextBox 126">
                <a:extLst>
                  <a:ext uri="{FF2B5EF4-FFF2-40B4-BE49-F238E27FC236}">
                    <a16:creationId xmlns:a16="http://schemas.microsoft.com/office/drawing/2014/main" xmlns="" id="{8C4E6EB7-4607-4B36-8672-4B5082F751C0}"/>
                  </a:ext>
                </a:extLst>
              </p:cNvPr>
              <p:cNvSpPr txBox="1"/>
              <p:nvPr/>
            </p:nvSpPr>
            <p:spPr>
              <a:xfrm>
                <a:off x="852672" y="305494"/>
                <a:ext cx="8343022" cy="954107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scene3d>
                <a:camera prst="orthographicFront"/>
                <a:lightRig rig="threePt" dir="t"/>
              </a:scene3d>
              <a:sp3d>
                <a:bevelT w="114300" prst="artDeco"/>
              </a:sp3d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err="1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Operasi</a:t>
                </a:r>
                <a:r>
                  <a:rPr lang="en-US" sz="2800" dirty="0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 </a:t>
                </a:r>
                <a:r>
                  <a:rPr lang="en-US" sz="2800" dirty="0" err="1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Hitung</a:t>
                </a:r>
                <a:r>
                  <a:rPr lang="en-US" sz="2800" dirty="0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 </a:t>
                </a:r>
                <a:r>
                  <a:rPr lang="en-US" sz="2800" dirty="0" err="1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Campuran</a:t>
                </a:r>
                <a:r>
                  <a:rPr lang="en-US" sz="2800" dirty="0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 </a:t>
                </a:r>
                <a:r>
                  <a:rPr lang="en-US" sz="2800" dirty="0" err="1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Penjumlahan</a:t>
                </a:r>
                <a:r>
                  <a:rPr lang="en-US" sz="2800" dirty="0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, </a:t>
                </a:r>
              </a:p>
              <a:p>
                <a:r>
                  <a:rPr lang="en-US" sz="2800" dirty="0" err="1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Pengurangan</a:t>
                </a:r>
                <a:r>
                  <a:rPr lang="en-US" sz="2800" dirty="0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, </a:t>
                </a:r>
                <a:r>
                  <a:rPr lang="en-US" sz="2800" dirty="0" err="1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Perkalian</a:t>
                </a:r>
                <a:r>
                  <a:rPr lang="en-US" sz="2800" dirty="0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, dan </a:t>
                </a:r>
                <a:r>
                  <a:rPr lang="en-US" sz="2800" dirty="0" err="1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Pembagian</a:t>
                </a:r>
                <a:endParaRPr lang="en-US" sz="2800" dirty="0">
                  <a:solidFill>
                    <a:schemeClr val="bg1"/>
                  </a:solidFill>
                  <a:latin typeface="Arial Black" panose="020B0A04020102020204" pitchFamily="34" charset="0"/>
                </a:endParaRPr>
              </a:p>
            </p:txBody>
          </p:sp>
          <p:sp>
            <p:nvSpPr>
              <p:cNvPr id="128" name="Flowchart: Delay 127">
                <a:extLst>
                  <a:ext uri="{FF2B5EF4-FFF2-40B4-BE49-F238E27FC236}">
                    <a16:creationId xmlns:a16="http://schemas.microsoft.com/office/drawing/2014/main" xmlns="" id="{8B161D82-2F04-42B4-9476-39A60E15B1BB}"/>
                  </a:ext>
                </a:extLst>
              </p:cNvPr>
              <p:cNvSpPr/>
              <p:nvPr/>
            </p:nvSpPr>
            <p:spPr>
              <a:xfrm>
                <a:off x="101324" y="334940"/>
                <a:ext cx="886119" cy="697584"/>
              </a:xfrm>
              <a:prstGeom prst="flowChartDelay">
                <a:avLst/>
              </a:prstGeom>
              <a:scene3d>
                <a:camera prst="orthographicFront"/>
                <a:lightRig rig="threePt" dir="t"/>
              </a:scene3d>
              <a:sp3d>
                <a:bevelT prst="convex"/>
              </a:sp3d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5400" dirty="0">
                    <a:latin typeface="Arial Black" panose="020B0A04020102020204" pitchFamily="34" charset="0"/>
                    <a:cs typeface="Arial" panose="020B0604020202020204" pitchFamily="34" charset="0"/>
                  </a:rPr>
                  <a:t>D</a:t>
                </a:r>
              </a:p>
            </p:txBody>
          </p:sp>
        </p:grp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xmlns="" id="{D01F1CE3-32CF-411A-BF72-37A0FED3F3F8}"/>
              </a:ext>
            </a:extLst>
          </p:cNvPr>
          <p:cNvGrpSpPr/>
          <p:nvPr/>
        </p:nvGrpSpPr>
        <p:grpSpPr>
          <a:xfrm>
            <a:off x="646385" y="3733265"/>
            <a:ext cx="1693150" cy="920966"/>
            <a:chOff x="740334" y="3043297"/>
            <a:chExt cx="1693150" cy="999041"/>
          </a:xfrm>
        </p:grpSpPr>
        <p:pic>
          <p:nvPicPr>
            <p:cNvPr id="70" name="Picture 69">
              <a:extLst>
                <a:ext uri="{FF2B5EF4-FFF2-40B4-BE49-F238E27FC236}">
                  <a16:creationId xmlns:a16="http://schemas.microsoft.com/office/drawing/2014/main" xmlns="" id="{045C1ACB-FA39-443A-A9ED-383FBD1B35B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334" y="3043297"/>
              <a:ext cx="1693150" cy="999041"/>
            </a:xfrm>
            <a:prstGeom prst="rect">
              <a:avLst/>
            </a:prstGeom>
          </p:spPr>
        </p:pic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xmlns="" id="{F8B127DA-779A-420D-ACAC-92766661F7F4}"/>
                </a:ext>
              </a:extLst>
            </p:cNvPr>
            <p:cNvSpPr txBox="1"/>
            <p:nvPr/>
          </p:nvSpPr>
          <p:spPr>
            <a:xfrm>
              <a:off x="980388" y="3344056"/>
              <a:ext cx="119155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Contoh: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72" name="TextBox 71">
                <a:extLst>
                  <a:ext uri="{FF2B5EF4-FFF2-40B4-BE49-F238E27FC236}">
                    <a16:creationId xmlns:a16="http://schemas.microsoft.com/office/drawing/2014/main" xmlns="" id="{E714F5DE-48E3-4804-9090-21392384D567}"/>
                  </a:ext>
                </a:extLst>
              </p:cNvPr>
              <p:cNvSpPr txBox="1"/>
              <p:nvPr/>
            </p:nvSpPr>
            <p:spPr>
              <a:xfrm>
                <a:off x="646385" y="4841260"/>
                <a:ext cx="10287000" cy="120032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>
                  <a:defRPr/>
                </a:pP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Tentukan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hasil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4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5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</m:oMath>
                </a14:m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(</a:t>
                </a:r>
                <a14:m>
                  <m:oMath xmlns:m="http://schemas.openxmlformats.org/officeDocument/2006/math">
                    <m:r>
                      <a:rPr lang="en-US" sz="24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−</m:t>
                    </m:r>
                  </m:oMath>
                </a14:m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3).</a:t>
                </a:r>
              </a:p>
              <a:p>
                <a:pPr lvl="0">
                  <a:defRPr/>
                </a:pPr>
                <a:r>
                  <a:rPr lang="en-US" sz="2400" b="1" dirty="0" err="1">
                    <a:solidFill>
                      <a:prstClr val="black"/>
                    </a:solidFill>
                    <a:latin typeface="Calibri" panose="020F0502020204030204"/>
                  </a:rPr>
                  <a:t>Jawab</a:t>
                </a:r>
                <a:r>
                  <a:rPr lang="en-US" sz="2400" b="1" dirty="0">
                    <a:solidFill>
                      <a:prstClr val="black"/>
                    </a:solidFill>
                    <a:latin typeface="Calibri" panose="020F0502020204030204"/>
                  </a:rPr>
                  <a:t>: </a:t>
                </a:r>
              </a:p>
              <a:p>
                <a:pPr lvl="0">
                  <a:defRPr/>
                </a:pPr>
                <a:r>
                  <a:rPr lang="en-US" sz="2400" dirty="0">
                    <a:solidFill>
                      <a:prstClr val="black"/>
                    </a:solidFill>
                  </a:rPr>
                  <a:t> 4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US" sz="2400" dirty="0">
                    <a:solidFill>
                      <a:prstClr val="black"/>
                    </a:solidFill>
                  </a:rPr>
                  <a:t> 5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</m:oMath>
                </a14:m>
                <a:r>
                  <a:rPr lang="en-US" sz="2400" dirty="0">
                    <a:solidFill>
                      <a:prstClr val="black"/>
                    </a:solidFill>
                  </a:rPr>
                  <a:t> (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−</m:t>
                    </m:r>
                  </m:oMath>
                </a14:m>
                <a:r>
                  <a:rPr lang="en-US" sz="2400" dirty="0">
                    <a:solidFill>
                      <a:prstClr val="black"/>
                    </a:solidFill>
                  </a:rPr>
                  <a:t>3)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sz="2400" dirty="0">
                    <a:solidFill>
                      <a:prstClr val="black"/>
                    </a:solidFill>
                  </a:rPr>
                  <a:t> 4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US" sz="2400" dirty="0">
                    <a:solidFill>
                      <a:prstClr val="black"/>
                    </a:solidFill>
                  </a:rPr>
                  <a:t>(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US" sz="2400" dirty="0">
                    <a:solidFill>
                      <a:prstClr val="black"/>
                    </a:solidFill>
                  </a:rPr>
                  <a:t>15)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sz="2400" dirty="0">
                    <a:solidFill>
                      <a:prstClr val="black"/>
                    </a:solidFill>
                  </a:rPr>
                  <a:t> 4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 </m:t>
                    </m:r>
                  </m:oMath>
                </a14:m>
                <a:r>
                  <a:rPr lang="en-US" sz="2400" dirty="0">
                    <a:solidFill>
                      <a:prstClr val="black"/>
                    </a:solidFill>
                  </a:rPr>
                  <a:t>15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sz="2400" dirty="0">
                    <a:solidFill>
                      <a:prstClr val="black"/>
                    </a:solidFill>
                  </a:rPr>
                  <a:t> 19</a:t>
                </a:r>
              </a:p>
            </p:txBody>
          </p:sp>
        </mc:Choice>
        <mc:Fallback xmlns="">
          <p:sp>
            <p:nvSpPr>
              <p:cNvPr id="72" name="TextBox 71">
                <a:extLst>
                  <a:ext uri="{FF2B5EF4-FFF2-40B4-BE49-F238E27FC236}">
                    <a16:creationId xmlns:a16="http://schemas.microsoft.com/office/drawing/2014/main" id="{E714F5DE-48E3-4804-9090-21392384D5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6385" y="4841260"/>
                <a:ext cx="10287000" cy="1200329"/>
              </a:xfrm>
              <a:prstGeom prst="rect">
                <a:avLst/>
              </a:prstGeom>
              <a:blipFill>
                <a:blip r:embed="rId4"/>
                <a:stretch>
                  <a:fillRect l="-889" t="-4061" b="-1066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42975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0B495410-4380-4613-B237-A36E4D8880B8}"/>
              </a:ext>
            </a:extLst>
          </p:cNvPr>
          <p:cNvSpPr txBox="1"/>
          <p:nvPr/>
        </p:nvSpPr>
        <p:spPr>
          <a:xfrm>
            <a:off x="830732" y="1483544"/>
            <a:ext cx="10287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sz="2400" dirty="0" err="1">
                <a:solidFill>
                  <a:prstClr val="black"/>
                </a:solidFill>
              </a:rPr>
              <a:t>Perpangkatan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adalah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perkalian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berulang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Perkalian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berulang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</a:t>
            </a:r>
            <a:r>
              <a:rPr kumimoji="0" lang="en-US" sz="24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sebanyak</a:t>
            </a:r>
            <a:r>
              <a:rPr kumimoji="0" lang="en-US" sz="24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 </a:t>
            </a:r>
            <a:r>
              <a:rPr kumimoji="0" lang="en-US" sz="2400" b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faktor</a:t>
            </a:r>
            <a:r>
              <a:rPr kumimoji="0" lang="en-US" sz="24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dituliskan</a:t>
            </a:r>
            <a:r>
              <a:rPr kumimoji="0" lang="en-US" sz="24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sebagai</a:t>
            </a:r>
            <a:r>
              <a:rPr kumimoji="0" lang="en-US" sz="24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berikut</a:t>
            </a:r>
            <a:r>
              <a:rPr kumimoji="0" lang="en-US" sz="24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</a:p>
        </p:txBody>
      </p:sp>
      <p:grpSp>
        <p:nvGrpSpPr>
          <p:cNvPr id="124" name="Group 123">
            <a:extLst>
              <a:ext uri="{FF2B5EF4-FFF2-40B4-BE49-F238E27FC236}">
                <a16:creationId xmlns:a16="http://schemas.microsoft.com/office/drawing/2014/main" xmlns="" id="{049294D9-0D79-433E-809D-7F8A5E7653D7}"/>
              </a:ext>
            </a:extLst>
          </p:cNvPr>
          <p:cNvGrpSpPr/>
          <p:nvPr/>
        </p:nvGrpSpPr>
        <p:grpSpPr>
          <a:xfrm>
            <a:off x="437158" y="275224"/>
            <a:ext cx="6848064" cy="1399612"/>
            <a:chOff x="452487" y="0"/>
            <a:chExt cx="7017235" cy="1273425"/>
          </a:xfrm>
        </p:grpSpPr>
        <p:sp>
          <p:nvSpPr>
            <p:cNvPr id="125" name="Diagonal Stripe 124">
              <a:extLst>
                <a:ext uri="{FF2B5EF4-FFF2-40B4-BE49-F238E27FC236}">
                  <a16:creationId xmlns:a16="http://schemas.microsoft.com/office/drawing/2014/main" xmlns="" id="{1C4960EC-03E3-4C9A-BEB5-AA0E9CD4A843}"/>
                </a:ext>
              </a:extLst>
            </p:cNvPr>
            <p:cNvSpPr/>
            <p:nvPr/>
          </p:nvSpPr>
          <p:spPr>
            <a:xfrm>
              <a:off x="452487" y="180635"/>
              <a:ext cx="1055802" cy="1092790"/>
            </a:xfrm>
            <a:prstGeom prst="diagStripe">
              <a:avLst/>
            </a:prstGeom>
            <a:solidFill>
              <a:schemeClr val="accent6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grpSp>
          <p:nvGrpSpPr>
            <p:cNvPr id="126" name="Group 125">
              <a:extLst>
                <a:ext uri="{FF2B5EF4-FFF2-40B4-BE49-F238E27FC236}">
                  <a16:creationId xmlns:a16="http://schemas.microsoft.com/office/drawing/2014/main" xmlns="" id="{796A5E91-9B63-4258-8086-E0EAA8585955}"/>
                </a:ext>
              </a:extLst>
            </p:cNvPr>
            <p:cNvGrpSpPr/>
            <p:nvPr/>
          </p:nvGrpSpPr>
          <p:grpSpPr>
            <a:xfrm>
              <a:off x="452487" y="0"/>
              <a:ext cx="7017235" cy="697584"/>
              <a:chOff x="101324" y="334940"/>
              <a:chExt cx="7017235" cy="697584"/>
            </a:xfrm>
          </p:grpSpPr>
          <p:sp>
            <p:nvSpPr>
              <p:cNvPr id="127" name="TextBox 126">
                <a:extLst>
                  <a:ext uri="{FF2B5EF4-FFF2-40B4-BE49-F238E27FC236}">
                    <a16:creationId xmlns:a16="http://schemas.microsoft.com/office/drawing/2014/main" xmlns="" id="{8C4E6EB7-4607-4B36-8672-4B5082F751C0}"/>
                  </a:ext>
                </a:extLst>
              </p:cNvPr>
              <p:cNvSpPr txBox="1"/>
              <p:nvPr/>
            </p:nvSpPr>
            <p:spPr>
              <a:xfrm>
                <a:off x="987444" y="414168"/>
                <a:ext cx="6131115" cy="476047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scene3d>
                <a:camera prst="orthographicFront"/>
                <a:lightRig rig="threePt" dir="t"/>
              </a:scene3d>
              <a:sp3d>
                <a:bevelT w="114300" prst="artDeco"/>
              </a:sp3d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err="1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Perpangkatan</a:t>
                </a:r>
                <a:r>
                  <a:rPr lang="en-US" sz="2800" dirty="0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 </a:t>
                </a:r>
                <a:r>
                  <a:rPr lang="en-US" sz="2800" dirty="0" err="1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Bilangan</a:t>
                </a:r>
                <a:r>
                  <a:rPr lang="en-US" sz="2800" dirty="0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 </a:t>
                </a:r>
                <a:r>
                  <a:rPr lang="en-US" sz="2800" dirty="0" err="1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Bulat</a:t>
                </a:r>
                <a:endParaRPr lang="en-US" sz="2800" dirty="0">
                  <a:solidFill>
                    <a:schemeClr val="bg1"/>
                  </a:solidFill>
                  <a:latin typeface="Arial Black" panose="020B0A04020102020204" pitchFamily="34" charset="0"/>
                </a:endParaRPr>
              </a:p>
            </p:txBody>
          </p:sp>
          <p:sp>
            <p:nvSpPr>
              <p:cNvPr id="128" name="Flowchart: Delay 127">
                <a:extLst>
                  <a:ext uri="{FF2B5EF4-FFF2-40B4-BE49-F238E27FC236}">
                    <a16:creationId xmlns:a16="http://schemas.microsoft.com/office/drawing/2014/main" xmlns="" id="{8B161D82-2F04-42B4-9476-39A60E15B1BB}"/>
                  </a:ext>
                </a:extLst>
              </p:cNvPr>
              <p:cNvSpPr/>
              <p:nvPr/>
            </p:nvSpPr>
            <p:spPr>
              <a:xfrm>
                <a:off x="101324" y="334940"/>
                <a:ext cx="886119" cy="697584"/>
              </a:xfrm>
              <a:prstGeom prst="flowChartDelay">
                <a:avLst/>
              </a:prstGeom>
              <a:scene3d>
                <a:camera prst="orthographicFront"/>
                <a:lightRig rig="threePt" dir="t"/>
              </a:scene3d>
              <a:sp3d>
                <a:bevelT prst="convex"/>
              </a:sp3d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5400" dirty="0">
                    <a:latin typeface="Arial Black" panose="020B0A04020102020204" pitchFamily="34" charset="0"/>
                    <a:cs typeface="Arial" panose="020B0604020202020204" pitchFamily="34" charset="0"/>
                  </a:rPr>
                  <a:t>E</a:t>
                </a:r>
              </a:p>
            </p:txBody>
          </p:sp>
        </p:grp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xmlns="" id="{A16A64F2-D217-44B0-8A08-51667BB3483E}"/>
              </a:ext>
            </a:extLst>
          </p:cNvPr>
          <p:cNvGrpSpPr/>
          <p:nvPr/>
        </p:nvGrpSpPr>
        <p:grpSpPr>
          <a:xfrm>
            <a:off x="3715003" y="2453169"/>
            <a:ext cx="4001125" cy="905368"/>
            <a:chOff x="3598889" y="2545025"/>
            <a:chExt cx="4001125" cy="905368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2" name="TextBox 71">
                  <a:extLst>
                    <a:ext uri="{FF2B5EF4-FFF2-40B4-BE49-F238E27FC236}">
                      <a16:creationId xmlns:a16="http://schemas.microsoft.com/office/drawing/2014/main" xmlns="" id="{E714F5DE-48E3-4804-9090-21392384D567}"/>
                    </a:ext>
                  </a:extLst>
                </p:cNvPr>
                <p:cNvSpPr txBox="1"/>
                <p:nvPr/>
              </p:nvSpPr>
              <p:spPr>
                <a:xfrm>
                  <a:off x="3598889" y="2545025"/>
                  <a:ext cx="4001125" cy="46166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lvl="0">
                    <a:defRPr/>
                  </a:pPr>
                  <a:r>
                    <a:rPr lang="en-US" sz="2400" i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a </a:t>
                  </a:r>
                  <a14:m>
                    <m:oMath xmlns:m="http://schemas.openxmlformats.org/officeDocument/2006/math">
                      <m:r>
                        <a:rPr lang="en-US" sz="2400" i="1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</m:oMath>
                  </a14:m>
                  <a:r>
                    <a:rPr lang="en-US" sz="2400" i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a </a:t>
                  </a:r>
                  <a14:m>
                    <m:oMath xmlns:m="http://schemas.openxmlformats.org/officeDocument/2006/math">
                      <m:r>
                        <a:rPr lang="en-US" sz="2400" i="1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</m:oMath>
                  </a14:m>
                  <a:r>
                    <a:rPr lang="en-US" sz="2400" i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a </a:t>
                  </a:r>
                  <a14:m>
                    <m:oMath xmlns:m="http://schemas.openxmlformats.org/officeDocument/2006/math">
                      <m:r>
                        <a:rPr lang="en-US" sz="2400" i="1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</m:oMath>
                  </a14:m>
                  <a:r>
                    <a:rPr lang="en-US" sz="2400" i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a </a:t>
                  </a:r>
                  <a14:m>
                    <m:oMath xmlns:m="http://schemas.openxmlformats.org/officeDocument/2006/math">
                      <m:r>
                        <a:rPr lang="en-US" sz="2400" i="1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</m:oMath>
                  </a14:m>
                  <a:r>
                    <a:rPr lang="en-US" sz="2400" i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. . . </a:t>
                  </a:r>
                  <a14:m>
                    <m:oMath xmlns:m="http://schemas.openxmlformats.org/officeDocument/2006/math">
                      <m:r>
                        <a:rPr lang="en-US" sz="2400" i="1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</m:oMath>
                  </a14:m>
                  <a:r>
                    <a:rPr lang="en-US" sz="2400" i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a </a:t>
                  </a:r>
                  <a14:m>
                    <m:oMath xmlns:m="http://schemas.openxmlformats.org/officeDocument/2006/math">
                      <m:r>
                        <a:rPr lang="en-US" sz="2400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400" b="0" i="1" dirty="0" smtClean="0">
                              <a:latin typeface="Cambria Math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400" b="0" i="1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2400" b="0" i="1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p>
                      </m:sSup>
                    </m:oMath>
                  </a14:m>
                  <a:endParaRPr lang="en-US" sz="2400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72" name="TextBox 71">
                  <a:extLst>
                    <a:ext uri="{FF2B5EF4-FFF2-40B4-BE49-F238E27FC236}">
                      <a16:creationId xmlns:a16="http://schemas.microsoft.com/office/drawing/2014/main" id="{E714F5DE-48E3-4804-9090-21392384D56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598889" y="2545025"/>
                  <a:ext cx="4001125" cy="461665"/>
                </a:xfrm>
                <a:prstGeom prst="rect">
                  <a:avLst/>
                </a:prstGeom>
                <a:blipFill>
                  <a:blip r:embed="rId2"/>
                  <a:stretch>
                    <a:fillRect l="-2283" t="-10526" b="-2894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xmlns="" id="{C5BC5DD4-21EC-409B-AAF5-B869E605B081}"/>
                </a:ext>
              </a:extLst>
            </p:cNvPr>
            <p:cNvGrpSpPr/>
            <p:nvPr/>
          </p:nvGrpSpPr>
          <p:grpSpPr>
            <a:xfrm>
              <a:off x="3704496" y="2968648"/>
              <a:ext cx="2915379" cy="107927"/>
              <a:chOff x="3929921" y="3175417"/>
              <a:chExt cx="3507701" cy="199869"/>
            </a:xfrm>
          </p:grpSpPr>
          <p:grpSp>
            <p:nvGrpSpPr>
              <p:cNvPr id="5" name="Group 4">
                <a:extLst>
                  <a:ext uri="{FF2B5EF4-FFF2-40B4-BE49-F238E27FC236}">
                    <a16:creationId xmlns:a16="http://schemas.microsoft.com/office/drawing/2014/main" xmlns="" id="{51D6AEF6-680E-4FBA-8AF3-DBD756678953}"/>
                  </a:ext>
                </a:extLst>
              </p:cNvPr>
              <p:cNvGrpSpPr/>
              <p:nvPr/>
            </p:nvGrpSpPr>
            <p:grpSpPr>
              <a:xfrm>
                <a:off x="3929921" y="3177915"/>
                <a:ext cx="3507701" cy="197371"/>
                <a:chOff x="3929921" y="3177915"/>
                <a:chExt cx="3507701" cy="197371"/>
              </a:xfrm>
            </p:grpSpPr>
            <p:cxnSp>
              <p:nvCxnSpPr>
                <p:cNvPr id="3" name="Straight Connector 2">
                  <a:extLst>
                    <a:ext uri="{FF2B5EF4-FFF2-40B4-BE49-F238E27FC236}">
                      <a16:creationId xmlns:a16="http://schemas.microsoft.com/office/drawing/2014/main" xmlns="" id="{E44C0C39-7985-4BE5-A5DD-6ACC83202201}"/>
                    </a:ext>
                  </a:extLst>
                </p:cNvPr>
                <p:cNvCxnSpPr/>
                <p:nvPr/>
              </p:nvCxnSpPr>
              <p:spPr>
                <a:xfrm>
                  <a:off x="3929921" y="3375285"/>
                  <a:ext cx="3507701" cy="0"/>
                </a:xfrm>
                <a:prstGeom prst="line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Straight Connector 13">
                  <a:extLst>
                    <a:ext uri="{FF2B5EF4-FFF2-40B4-BE49-F238E27FC236}">
                      <a16:creationId xmlns:a16="http://schemas.microsoft.com/office/drawing/2014/main" xmlns="" id="{BA839EDB-0B0B-4C4E-A15E-7035F46021E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3929921" y="3177915"/>
                  <a:ext cx="0" cy="197371"/>
                </a:xfrm>
                <a:prstGeom prst="line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xmlns="" id="{7FD26C65-2B8A-4AA8-ACE1-0A8B4C9AB3F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428097" y="3175417"/>
                <a:ext cx="0" cy="197371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8F86DC32-3548-4CFB-908D-45F654C4ECDD}"/>
                </a:ext>
              </a:extLst>
            </p:cNvPr>
            <p:cNvSpPr/>
            <p:nvPr/>
          </p:nvSpPr>
          <p:spPr>
            <a:xfrm>
              <a:off x="4116223" y="3081061"/>
              <a:ext cx="348379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sebanyak</a:t>
              </a:r>
              <a:r>
                <a:rPr lang="en-US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i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 </a:t>
              </a:r>
              <a:r>
                <a:rPr lang="en-US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faktor</a:t>
              </a:r>
              <a:endParaRPr lang="en-US" dirty="0"/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xmlns="" id="{E17556EF-D9F6-4A69-B96A-CBC874C073B9}"/>
              </a:ext>
            </a:extLst>
          </p:cNvPr>
          <p:cNvGrpSpPr/>
          <p:nvPr/>
        </p:nvGrpSpPr>
        <p:grpSpPr>
          <a:xfrm>
            <a:off x="437158" y="3150271"/>
            <a:ext cx="1693150" cy="920966"/>
            <a:chOff x="740334" y="3043297"/>
            <a:chExt cx="1693150" cy="999041"/>
          </a:xfrm>
        </p:grpSpPr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xmlns="" id="{4E286196-17D8-4A58-BEF1-1C801E9437F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334" y="3043297"/>
              <a:ext cx="1693150" cy="999041"/>
            </a:xfrm>
            <a:prstGeom prst="rect">
              <a:avLst/>
            </a:prstGeom>
          </p:spPr>
        </p:pic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xmlns="" id="{FDB8424B-0FCD-44BD-AF0B-4161BB30D727}"/>
                </a:ext>
              </a:extLst>
            </p:cNvPr>
            <p:cNvSpPr txBox="1"/>
            <p:nvPr/>
          </p:nvSpPr>
          <p:spPr>
            <a:xfrm>
              <a:off x="980388" y="3344056"/>
              <a:ext cx="119155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Contoh: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xmlns="" id="{EF02B988-0DF1-4102-9269-543785E7394F}"/>
                  </a:ext>
                </a:extLst>
              </p:cNvPr>
              <p:cNvSpPr/>
              <p:nvPr/>
            </p:nvSpPr>
            <p:spPr>
              <a:xfrm>
                <a:off x="462895" y="4164274"/>
                <a:ext cx="7012561" cy="15696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400" dirty="0">
                    <a:solidFill>
                      <a:prstClr val="black"/>
                    </a:solidFill>
                  </a:rPr>
                  <a:t>Tentukan </a:t>
                </a:r>
                <a14:m>
                  <m:oMath xmlns:m="http://schemas.openxmlformats.org/officeDocument/2006/math">
                    <m:r>
                      <a:rPr lang="en-US" sz="2400" b="0" i="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sz="24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en-US" sz="2400" b="0" i="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sz="24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3</m:t>
                    </m:r>
                    <m:r>
                      <a:rPr lang="en-US" sz="2400" b="0" i="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)</m:t>
                    </m:r>
                    <m:sSup>
                      <m:sSupPr>
                        <m:ctrlPr>
                          <a:rPr lang="en-US" sz="2400" i="1" dirty="0">
                            <a:latin typeface="Cambria Math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</m:e>
                      <m:sup>
                        <m:r>
                          <a:rPr lang="en-US" sz="24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sup>
                    </m:sSup>
                  </m:oMath>
                </a14:m>
                <a:r>
                  <a:rPr lang="en-US" sz="2400" dirty="0">
                    <a:solidFill>
                      <a:prstClr val="black"/>
                    </a:solidFill>
                  </a:rPr>
                  <a:t>.</a:t>
                </a:r>
              </a:p>
              <a:p>
                <a:r>
                  <a:rPr lang="en-US" sz="2400" dirty="0">
                    <a:solidFill>
                      <a:prstClr val="black"/>
                    </a:solidFill>
                  </a:rPr>
                  <a:t> </a:t>
                </a:r>
                <a:r>
                  <a:rPr lang="en-US" sz="2400" b="1" dirty="0" err="1">
                    <a:solidFill>
                      <a:prstClr val="black"/>
                    </a:solidFill>
                  </a:rPr>
                  <a:t>Jawab</a:t>
                </a:r>
                <a:r>
                  <a:rPr lang="en-US" sz="2400" b="1" dirty="0">
                    <a:solidFill>
                      <a:prstClr val="black"/>
                    </a:solidFill>
                  </a:rPr>
                  <a:t>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(</m:t>
                      </m:r>
                      <m:r>
                        <a:rPr lang="en-US" sz="2400" i="1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2×</m:t>
                      </m:r>
                      <m:d>
                        <m:dPr>
                          <m:ctrlPr>
                            <a:rPr lang="en-US" sz="2400" i="1" dirty="0">
                              <a:latin typeface="Cambria Math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400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−3</m:t>
                          </m:r>
                        </m:e>
                      </m:d>
                      <m:sSup>
                        <m:sSupPr>
                          <m:ctrlPr>
                            <a:rPr lang="en-US" sz="2400" i="1" dirty="0">
                              <a:latin typeface="Cambria Math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400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)</m:t>
                          </m:r>
                        </m:e>
                        <m:sup>
                          <m:r>
                            <a:rPr lang="en-US" sz="2400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4</m:t>
                          </m:r>
                        </m:sup>
                      </m:sSup>
                      <m:r>
                        <a:rPr lang="en-US" sz="2400" b="0" i="0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400" i="1" dirty="0">
                              <a:latin typeface="Cambria Math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400" b="0" i="1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(−6)</m:t>
                          </m:r>
                        </m:e>
                        <m:sup>
                          <m:r>
                            <a:rPr lang="en-US" sz="2400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4</m:t>
                          </m:r>
                        </m:sup>
                      </m:sSup>
                    </m:oMath>
                  </m:oMathPara>
                </a14:m>
                <a:endParaRPr lang="en-US" sz="2400" dirty="0"/>
              </a:p>
              <a:p>
                <a:r>
                  <a:rPr lang="en-US" sz="2400" dirty="0"/>
                  <a:t>	           </a:t>
                </a:r>
                <a14:m>
                  <m:oMath xmlns:m="http://schemas.openxmlformats.org/officeDocument/2006/math">
                    <m:r>
                      <a:rPr lang="en-US" sz="24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(−6)×</m:t>
                    </m:r>
                  </m:oMath>
                </a14:m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400" i="1" dirty="0">
                            <a:latin typeface="Cambria Math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4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−6</m:t>
                        </m:r>
                      </m:e>
                    </m:d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d>
                      <m:dPr>
                        <m:ctrlPr>
                          <a:rPr lang="en-US" sz="2400" i="1" dirty="0">
                            <a:latin typeface="Cambria Math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4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−6</m:t>
                        </m:r>
                      </m:e>
                    </m:d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d>
                      <m:dPr>
                        <m:ctrlPr>
                          <a:rPr lang="en-US" sz="2400" i="1" dirty="0">
                            <a:latin typeface="Cambria Math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4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−6</m:t>
                        </m:r>
                      </m:e>
                    </m:d>
                    <m:r>
                      <a:rPr lang="en-US" sz="24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=1.296</m:t>
                    </m:r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EF02B988-0DF1-4102-9269-543785E7394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2895" y="4164274"/>
                <a:ext cx="7012561" cy="1569660"/>
              </a:xfrm>
              <a:prstGeom prst="rect">
                <a:avLst/>
              </a:prstGeom>
              <a:blipFill>
                <a:blip r:embed="rId5"/>
                <a:stretch>
                  <a:fillRect l="-1391" t="-3101" b="-42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0794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0B495410-4380-4613-B237-A36E4D8880B8}"/>
              </a:ext>
            </a:extLst>
          </p:cNvPr>
          <p:cNvSpPr txBox="1"/>
          <p:nvPr/>
        </p:nvSpPr>
        <p:spPr>
          <a:xfrm>
            <a:off x="677212" y="2109399"/>
            <a:ext cx="993327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sz="2400" dirty="0" err="1">
                <a:solidFill>
                  <a:prstClr val="black"/>
                </a:solidFill>
              </a:rPr>
              <a:t>Jika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bilangan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bulat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tak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nol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i="1" dirty="0">
                <a:solidFill>
                  <a:prstClr val="black"/>
                </a:solidFill>
              </a:rPr>
              <a:t>a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membagi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habis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bilangan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tak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bulat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tak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nol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i="1" dirty="0">
                <a:solidFill>
                  <a:prstClr val="black"/>
                </a:solidFill>
              </a:rPr>
              <a:t>b, </a:t>
            </a:r>
            <a:r>
              <a:rPr lang="en-US" sz="2400" dirty="0" err="1">
                <a:solidFill>
                  <a:prstClr val="black"/>
                </a:solidFill>
              </a:rPr>
              <a:t>maka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i="1" dirty="0">
                <a:solidFill>
                  <a:prstClr val="black"/>
                </a:solidFill>
              </a:rPr>
              <a:t>a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merupakan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faktor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dari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i="1" dirty="0">
                <a:solidFill>
                  <a:prstClr val="black"/>
                </a:solidFill>
              </a:rPr>
              <a:t>b. </a:t>
            </a:r>
            <a:endParaRPr kumimoji="0" lang="en-US" sz="2400" b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24" name="Group 123">
            <a:extLst>
              <a:ext uri="{FF2B5EF4-FFF2-40B4-BE49-F238E27FC236}">
                <a16:creationId xmlns:a16="http://schemas.microsoft.com/office/drawing/2014/main" xmlns="" id="{049294D9-0D79-433E-809D-7F8A5E7653D7}"/>
              </a:ext>
            </a:extLst>
          </p:cNvPr>
          <p:cNvGrpSpPr/>
          <p:nvPr/>
        </p:nvGrpSpPr>
        <p:grpSpPr>
          <a:xfrm>
            <a:off x="437158" y="275224"/>
            <a:ext cx="4524587" cy="1399612"/>
            <a:chOff x="452487" y="0"/>
            <a:chExt cx="4636360" cy="1273425"/>
          </a:xfrm>
        </p:grpSpPr>
        <p:sp>
          <p:nvSpPr>
            <p:cNvPr id="125" name="Diagonal Stripe 124">
              <a:extLst>
                <a:ext uri="{FF2B5EF4-FFF2-40B4-BE49-F238E27FC236}">
                  <a16:creationId xmlns:a16="http://schemas.microsoft.com/office/drawing/2014/main" xmlns="" id="{1C4960EC-03E3-4C9A-BEB5-AA0E9CD4A843}"/>
                </a:ext>
              </a:extLst>
            </p:cNvPr>
            <p:cNvSpPr/>
            <p:nvPr/>
          </p:nvSpPr>
          <p:spPr>
            <a:xfrm>
              <a:off x="452487" y="180635"/>
              <a:ext cx="1055802" cy="1092790"/>
            </a:xfrm>
            <a:prstGeom prst="diagStripe">
              <a:avLst/>
            </a:prstGeom>
            <a:solidFill>
              <a:schemeClr val="accent6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grpSp>
          <p:nvGrpSpPr>
            <p:cNvPr id="126" name="Group 125">
              <a:extLst>
                <a:ext uri="{FF2B5EF4-FFF2-40B4-BE49-F238E27FC236}">
                  <a16:creationId xmlns:a16="http://schemas.microsoft.com/office/drawing/2014/main" xmlns="" id="{796A5E91-9B63-4258-8086-E0EAA8585955}"/>
                </a:ext>
              </a:extLst>
            </p:cNvPr>
            <p:cNvGrpSpPr/>
            <p:nvPr/>
          </p:nvGrpSpPr>
          <p:grpSpPr>
            <a:xfrm>
              <a:off x="452487" y="0"/>
              <a:ext cx="4636360" cy="697584"/>
              <a:chOff x="101324" y="334940"/>
              <a:chExt cx="4636360" cy="697584"/>
            </a:xfrm>
          </p:grpSpPr>
          <p:sp>
            <p:nvSpPr>
              <p:cNvPr id="127" name="TextBox 126">
                <a:extLst>
                  <a:ext uri="{FF2B5EF4-FFF2-40B4-BE49-F238E27FC236}">
                    <a16:creationId xmlns:a16="http://schemas.microsoft.com/office/drawing/2014/main" xmlns="" id="{8C4E6EB7-4607-4B36-8672-4B5082F751C0}"/>
                  </a:ext>
                </a:extLst>
              </p:cNvPr>
              <p:cNvSpPr txBox="1"/>
              <p:nvPr/>
            </p:nvSpPr>
            <p:spPr>
              <a:xfrm>
                <a:off x="987444" y="414168"/>
                <a:ext cx="3750240" cy="476047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scene3d>
                <a:camera prst="orthographicFront"/>
                <a:lightRig rig="threePt" dir="t"/>
              </a:scene3d>
              <a:sp3d>
                <a:bevelT w="114300" prst="artDeco"/>
              </a:sp3d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err="1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Faktorisasi</a:t>
                </a:r>
                <a:r>
                  <a:rPr lang="en-US" sz="2800" dirty="0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 Prima</a:t>
                </a:r>
              </a:p>
            </p:txBody>
          </p:sp>
          <p:sp>
            <p:nvSpPr>
              <p:cNvPr id="128" name="Flowchart: Delay 127">
                <a:extLst>
                  <a:ext uri="{FF2B5EF4-FFF2-40B4-BE49-F238E27FC236}">
                    <a16:creationId xmlns:a16="http://schemas.microsoft.com/office/drawing/2014/main" xmlns="" id="{8B161D82-2F04-42B4-9476-39A60E15B1BB}"/>
                  </a:ext>
                </a:extLst>
              </p:cNvPr>
              <p:cNvSpPr/>
              <p:nvPr/>
            </p:nvSpPr>
            <p:spPr>
              <a:xfrm>
                <a:off x="101324" y="334940"/>
                <a:ext cx="886119" cy="697584"/>
              </a:xfrm>
              <a:prstGeom prst="flowChartDelay">
                <a:avLst/>
              </a:prstGeom>
              <a:scene3d>
                <a:camera prst="orthographicFront"/>
                <a:lightRig rig="threePt" dir="t"/>
              </a:scene3d>
              <a:sp3d>
                <a:bevelT prst="convex"/>
              </a:sp3d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5400" dirty="0">
                    <a:latin typeface="Arial Black" panose="020B0A04020102020204" pitchFamily="34" charset="0"/>
                    <a:cs typeface="Arial" panose="020B0604020202020204" pitchFamily="34" charset="0"/>
                  </a:rPr>
                  <a:t>F</a:t>
                </a:r>
              </a:p>
            </p:txBody>
          </p:sp>
        </p:grp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xmlns="" id="{E17556EF-D9F6-4A69-B96A-CBC874C073B9}"/>
              </a:ext>
            </a:extLst>
          </p:cNvPr>
          <p:cNvGrpSpPr/>
          <p:nvPr/>
        </p:nvGrpSpPr>
        <p:grpSpPr>
          <a:xfrm>
            <a:off x="437158" y="3150271"/>
            <a:ext cx="1693150" cy="920966"/>
            <a:chOff x="740334" y="3043297"/>
            <a:chExt cx="1693150" cy="999041"/>
          </a:xfrm>
        </p:grpSpPr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xmlns="" id="{4E286196-17D8-4A58-BEF1-1C801E9437F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334" y="3043297"/>
              <a:ext cx="1693150" cy="999041"/>
            </a:xfrm>
            <a:prstGeom prst="rect">
              <a:avLst/>
            </a:prstGeom>
          </p:spPr>
        </p:pic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xmlns="" id="{FDB8424B-0FCD-44BD-AF0B-4161BB30D727}"/>
                </a:ext>
              </a:extLst>
            </p:cNvPr>
            <p:cNvSpPr txBox="1"/>
            <p:nvPr/>
          </p:nvSpPr>
          <p:spPr>
            <a:xfrm>
              <a:off x="980388" y="3344056"/>
              <a:ext cx="119155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Contoh: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xmlns="" id="{EF02B988-0DF1-4102-9269-543785E7394F}"/>
                  </a:ext>
                </a:extLst>
              </p:cNvPr>
              <p:cNvSpPr/>
              <p:nvPr/>
            </p:nvSpPr>
            <p:spPr>
              <a:xfrm>
                <a:off x="437158" y="4164273"/>
                <a:ext cx="8911799" cy="230832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400" dirty="0">
                    <a:solidFill>
                      <a:prstClr val="black"/>
                    </a:solidFill>
                  </a:rPr>
                  <a:t>Faktor </a:t>
                </a:r>
                <a:r>
                  <a:rPr lang="en-US" sz="2400" dirty="0" err="1">
                    <a:solidFill>
                      <a:prstClr val="black"/>
                    </a:solidFill>
                  </a:rPr>
                  <a:t>dari</a:t>
                </a:r>
                <a:r>
                  <a:rPr lang="en-US" sz="2400" dirty="0">
                    <a:solidFill>
                      <a:prstClr val="black"/>
                    </a:solidFill>
                  </a:rPr>
                  <a:t> 12 </a:t>
                </a:r>
                <a:r>
                  <a:rPr lang="en-US" sz="2400" dirty="0" err="1">
                    <a:solidFill>
                      <a:prstClr val="black"/>
                    </a:solidFill>
                  </a:rPr>
                  <a:t>adalah</a:t>
                </a:r>
                <a:r>
                  <a:rPr lang="en-US" sz="2400" dirty="0">
                    <a:solidFill>
                      <a:prstClr val="black"/>
                    </a:solidFill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</a:rPr>
                  <a:t>bilangan-bilangan</a:t>
                </a:r>
                <a:r>
                  <a:rPr lang="en-US" sz="2400" dirty="0">
                    <a:solidFill>
                      <a:prstClr val="black"/>
                    </a:solidFill>
                  </a:rPr>
                  <a:t> yang </a:t>
                </a:r>
                <a:r>
                  <a:rPr lang="en-US" sz="2400" dirty="0" err="1">
                    <a:solidFill>
                      <a:prstClr val="black"/>
                    </a:solidFill>
                  </a:rPr>
                  <a:t>bila</a:t>
                </a:r>
                <a:r>
                  <a:rPr lang="en-US" sz="2400" dirty="0">
                    <a:solidFill>
                      <a:prstClr val="black"/>
                    </a:solidFill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</a:rPr>
                  <a:t>dikalian</a:t>
                </a:r>
                <a:r>
                  <a:rPr lang="en-US" sz="2400" dirty="0">
                    <a:solidFill>
                      <a:prstClr val="black"/>
                    </a:solidFill>
                  </a:rPr>
                  <a:t>, </a:t>
                </a:r>
                <a:r>
                  <a:rPr lang="en-US" sz="2400" dirty="0" err="1">
                    <a:solidFill>
                      <a:prstClr val="black"/>
                    </a:solidFill>
                  </a:rPr>
                  <a:t>hasilnya</a:t>
                </a:r>
                <a:r>
                  <a:rPr lang="en-US" sz="2400" dirty="0">
                    <a:solidFill>
                      <a:prstClr val="black"/>
                    </a:solidFill>
                  </a:rPr>
                  <a:t> 12.</a:t>
                </a:r>
              </a:p>
              <a:p>
                <a:r>
                  <a:rPr lang="en-US" sz="2400" dirty="0">
                    <a:solidFill>
                      <a:prstClr val="black"/>
                    </a:solidFill>
                  </a:rPr>
                  <a:t> </a:t>
                </a:r>
                <a:r>
                  <a:rPr lang="en-US" sz="2400" b="1" dirty="0" err="1">
                    <a:solidFill>
                      <a:prstClr val="black"/>
                    </a:solidFill>
                  </a:rPr>
                  <a:t>Jawab</a:t>
                </a:r>
                <a:r>
                  <a:rPr lang="en-US" sz="2400" b="1" dirty="0">
                    <a:solidFill>
                      <a:prstClr val="black"/>
                    </a:solidFill>
                  </a:rPr>
                  <a:t>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1</m:t>
                      </m:r>
                      <m:r>
                        <a:rPr lang="en-US" sz="2400" i="1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r>
                        <a:rPr lang="en-US" sz="2400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12</m:t>
                      </m:r>
                      <m:r>
                        <a:rPr lang="en-US" sz="2400" b="0" i="0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  =</m:t>
                      </m:r>
                      <m:r>
                        <a:rPr lang="en-US" sz="240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1</m:t>
                      </m:r>
                      <m:r>
                        <a:rPr lang="en-US" sz="2400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2</m:t>
                      </m:r>
                    </m:oMath>
                  </m:oMathPara>
                </a14:m>
                <a:endParaRPr lang="en-US" sz="2400" b="0" i="1" dirty="0"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2</m:t>
                      </m:r>
                      <m:r>
                        <a:rPr lang="en-US" sz="2400" i="1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r>
                        <a:rPr lang="en-US" sz="2400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6</m:t>
                      </m:r>
                      <m:r>
                        <a:rPr lang="en-US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2400" i="1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12</m:t>
                      </m:r>
                    </m:oMath>
                  </m:oMathPara>
                </a14:m>
                <a:endParaRPr lang="en-US" sz="2400" i="1" dirty="0"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3</m:t>
                      </m:r>
                      <m:r>
                        <a:rPr lang="en-US" sz="2400" i="1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r>
                        <a:rPr lang="en-US" sz="2400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4</m:t>
                      </m:r>
                      <m:r>
                        <a:rPr lang="en-US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  =</m:t>
                      </m:r>
                      <m:r>
                        <a:rPr lang="en-US" sz="2400" i="1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12</m:t>
                      </m:r>
                    </m:oMath>
                  </m:oMathPara>
                </a14:m>
                <a:endParaRPr lang="en-US" sz="2400" dirty="0"/>
              </a:p>
              <a:p>
                <a:r>
                  <a:rPr lang="en-US" sz="2400" dirty="0"/>
                  <a:t>		</a:t>
                </a:r>
              </a:p>
            </p:txBody>
          </p:sp>
        </mc:Choice>
        <mc:Fallback xmlns="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EF02B988-0DF1-4102-9269-543785E7394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7158" y="4164273"/>
                <a:ext cx="8911799" cy="2308324"/>
              </a:xfrm>
              <a:prstGeom prst="rect">
                <a:avLst/>
              </a:prstGeom>
              <a:blipFill>
                <a:blip r:embed="rId4"/>
                <a:stretch>
                  <a:fillRect l="-1094" t="-2111" r="-13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0" name="Group 19">
            <a:extLst>
              <a:ext uri="{FF2B5EF4-FFF2-40B4-BE49-F238E27FC236}">
                <a16:creationId xmlns:a16="http://schemas.microsoft.com/office/drawing/2014/main" xmlns="" id="{DF1B2593-DC0F-4773-961B-2EE89290038E}"/>
              </a:ext>
            </a:extLst>
          </p:cNvPr>
          <p:cNvGrpSpPr/>
          <p:nvPr/>
        </p:nvGrpSpPr>
        <p:grpSpPr>
          <a:xfrm>
            <a:off x="1536747" y="1040571"/>
            <a:ext cx="4444328" cy="999041"/>
            <a:chOff x="469814" y="259078"/>
            <a:chExt cx="4444328" cy="999041"/>
          </a:xfrm>
        </p:grpSpPr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xmlns="" id="{28DD0F63-8A73-467E-A725-FA7CA0272E4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814" y="259078"/>
              <a:ext cx="4444328" cy="999041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xmlns="" id="{9E3CCE1F-4CF8-4545-A544-87C2D44E8E88}"/>
                </a:ext>
              </a:extLst>
            </p:cNvPr>
            <p:cNvSpPr txBox="1"/>
            <p:nvPr/>
          </p:nvSpPr>
          <p:spPr>
            <a:xfrm>
              <a:off x="736929" y="588891"/>
              <a:ext cx="401685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400" b="1" dirty="0">
                  <a:solidFill>
                    <a:prstClr val="black"/>
                  </a:solidFill>
                  <a:latin typeface="Calibri" panose="020F0502020204030204"/>
                </a:rPr>
                <a:t>1.  </a:t>
              </a:r>
              <a:r>
                <a:rPr lang="en-US" sz="2400" b="1" dirty="0" err="1">
                  <a:solidFill>
                    <a:prstClr val="black"/>
                  </a:solidFill>
                  <a:latin typeface="Calibri" panose="020F0502020204030204"/>
                </a:rPr>
                <a:t>Faktorisas</a:t>
              </a:r>
              <a:r>
                <a:rPr lang="en-US" sz="2400" b="1" dirty="0">
                  <a:solidFill>
                    <a:prstClr val="black"/>
                  </a:solidFill>
                  <a:latin typeface="Calibri" panose="020F0502020204030204"/>
                </a:rPr>
                <a:t> </a:t>
              </a:r>
              <a:r>
                <a:rPr lang="en-US" sz="2400" b="1" dirty="0" err="1">
                  <a:solidFill>
                    <a:prstClr val="black"/>
                  </a:solidFill>
                  <a:latin typeface="Calibri" panose="020F0502020204030204"/>
                </a:rPr>
                <a:t>Suatu</a:t>
              </a:r>
              <a:r>
                <a:rPr lang="en-US" sz="2400" b="1" dirty="0">
                  <a:solidFill>
                    <a:prstClr val="black"/>
                  </a:solidFill>
                  <a:latin typeface="Calibri" panose="020F0502020204030204"/>
                </a:rPr>
                <a:t> </a:t>
              </a:r>
              <a:r>
                <a:rPr lang="en-US" sz="2400" b="1" dirty="0" err="1">
                  <a:solidFill>
                    <a:prstClr val="black"/>
                  </a:solidFill>
                  <a:latin typeface="Calibri" panose="020F0502020204030204"/>
                </a:rPr>
                <a:t>Bilangan</a:t>
              </a:r>
              <a:r>
                <a:rPr lang="en-US" sz="2400" b="1" dirty="0">
                  <a:solidFill>
                    <a:prstClr val="black"/>
                  </a:solidFill>
                  <a:latin typeface="Calibri" panose="020F0502020204030204"/>
                </a:rPr>
                <a:t> 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800173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0B495410-4380-4613-B237-A36E4D8880B8}"/>
              </a:ext>
            </a:extLst>
          </p:cNvPr>
          <p:cNvSpPr txBox="1"/>
          <p:nvPr/>
        </p:nvSpPr>
        <p:spPr>
          <a:xfrm>
            <a:off x="437158" y="1631256"/>
            <a:ext cx="985415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sz="2400" dirty="0" err="1">
                <a:solidFill>
                  <a:prstClr val="black"/>
                </a:solidFill>
              </a:rPr>
              <a:t>Bilangan</a:t>
            </a:r>
            <a:r>
              <a:rPr lang="en-US" sz="2400" dirty="0">
                <a:solidFill>
                  <a:prstClr val="black"/>
                </a:solidFill>
              </a:rPr>
              <a:t> prima </a:t>
            </a:r>
            <a:r>
              <a:rPr lang="en-US" sz="2400" dirty="0" err="1">
                <a:solidFill>
                  <a:prstClr val="black"/>
                </a:solidFill>
              </a:rPr>
              <a:t>adalah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bilangan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asli</a:t>
            </a:r>
            <a:r>
              <a:rPr lang="en-US" sz="2400" dirty="0">
                <a:solidFill>
                  <a:prstClr val="black"/>
                </a:solidFill>
              </a:rPr>
              <a:t> yang </a:t>
            </a:r>
            <a:r>
              <a:rPr lang="en-US" sz="2400" dirty="0" err="1">
                <a:solidFill>
                  <a:prstClr val="black"/>
                </a:solidFill>
              </a:rPr>
              <a:t>memiliki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dua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faktor</a:t>
            </a:r>
            <a:r>
              <a:rPr lang="en-US" sz="2400" dirty="0">
                <a:solidFill>
                  <a:prstClr val="black"/>
                </a:solidFill>
              </a:rPr>
              <a:t>, </a:t>
            </a:r>
            <a:r>
              <a:rPr lang="en-US" sz="2400" dirty="0" err="1">
                <a:solidFill>
                  <a:prstClr val="black"/>
                </a:solidFill>
              </a:rPr>
              <a:t>yaitu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angka</a:t>
            </a:r>
            <a:r>
              <a:rPr lang="en-US" sz="2400" dirty="0">
                <a:solidFill>
                  <a:prstClr val="black"/>
                </a:solidFill>
              </a:rPr>
              <a:t> 1 dan </a:t>
            </a:r>
            <a:r>
              <a:rPr lang="en-US" sz="2400" dirty="0" err="1">
                <a:solidFill>
                  <a:prstClr val="black"/>
                </a:solidFill>
              </a:rPr>
              <a:t>bilangan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itu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sendiri</a:t>
            </a:r>
            <a:r>
              <a:rPr lang="en-US" sz="2400" dirty="0">
                <a:solidFill>
                  <a:prstClr val="black"/>
                </a:solidFill>
              </a:rPr>
              <a:t>.</a:t>
            </a:r>
            <a:endParaRPr kumimoji="0" lang="en-US" sz="2400" b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xmlns="" id="{E17556EF-D9F6-4A69-B96A-CBC874C073B9}"/>
              </a:ext>
            </a:extLst>
          </p:cNvPr>
          <p:cNvGrpSpPr/>
          <p:nvPr/>
        </p:nvGrpSpPr>
        <p:grpSpPr>
          <a:xfrm>
            <a:off x="437158" y="2561963"/>
            <a:ext cx="1693150" cy="920966"/>
            <a:chOff x="740334" y="3043297"/>
            <a:chExt cx="1693150" cy="999041"/>
          </a:xfrm>
        </p:grpSpPr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xmlns="" id="{4E286196-17D8-4A58-BEF1-1C801E9437F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334" y="3043297"/>
              <a:ext cx="1693150" cy="999041"/>
            </a:xfrm>
            <a:prstGeom prst="rect">
              <a:avLst/>
            </a:prstGeom>
          </p:spPr>
        </p:pic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xmlns="" id="{FDB8424B-0FCD-44BD-AF0B-4161BB30D727}"/>
                </a:ext>
              </a:extLst>
            </p:cNvPr>
            <p:cNvSpPr txBox="1"/>
            <p:nvPr/>
          </p:nvSpPr>
          <p:spPr>
            <a:xfrm>
              <a:off x="980388" y="3344056"/>
              <a:ext cx="119155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Contoh: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xmlns="" id="{EF02B988-0DF1-4102-9269-543785E7394F}"/>
                  </a:ext>
                </a:extLst>
              </p:cNvPr>
              <p:cNvSpPr/>
              <p:nvPr/>
            </p:nvSpPr>
            <p:spPr>
              <a:xfrm>
                <a:off x="437158" y="3582639"/>
                <a:ext cx="3785588" cy="230832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400" dirty="0" err="1">
                    <a:solidFill>
                      <a:prstClr val="black"/>
                    </a:solidFill>
                  </a:rPr>
                  <a:t>Perhatikan</a:t>
                </a:r>
                <a:r>
                  <a:rPr lang="en-US" sz="2400" dirty="0">
                    <a:solidFill>
                      <a:prstClr val="black"/>
                    </a:solidFill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</a:rPr>
                  <a:t>perkalian</a:t>
                </a:r>
                <a:r>
                  <a:rPr lang="en-US" sz="2400" dirty="0">
                    <a:solidFill>
                      <a:prstClr val="black"/>
                    </a:solidFill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</a:rPr>
                  <a:t>berikut</a:t>
                </a:r>
                <a:r>
                  <a:rPr lang="en-US" sz="2400" dirty="0">
                    <a:solidFill>
                      <a:prstClr val="black"/>
                    </a:solidFill>
                  </a:rPr>
                  <a:t>.</a:t>
                </a:r>
              </a:p>
              <a:p>
                <a:r>
                  <a:rPr lang="en-US" sz="2400" dirty="0">
                    <a:solidFill>
                      <a:prstClr val="black"/>
                    </a:solidFill>
                  </a:rPr>
                  <a:t> </a:t>
                </a:r>
                <a:r>
                  <a:rPr lang="en-US" sz="2400" b="1" dirty="0" err="1">
                    <a:solidFill>
                      <a:prstClr val="black"/>
                    </a:solidFill>
                  </a:rPr>
                  <a:t>Jawab</a:t>
                </a:r>
                <a:r>
                  <a:rPr lang="en-US" sz="2400" b="1" dirty="0">
                    <a:solidFill>
                      <a:prstClr val="black"/>
                    </a:solidFill>
                  </a:rPr>
                  <a:t>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1</m:t>
                      </m:r>
                      <m:r>
                        <a:rPr lang="en-US" sz="2400" i="1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r>
                        <a:rPr lang="en-US" sz="2400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5</m:t>
                      </m:r>
                      <m:r>
                        <a:rPr lang="en-US" sz="2400" b="0" i="0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  =</m:t>
                      </m:r>
                      <m:r>
                        <a:rPr lang="en-US" sz="240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5</m:t>
                      </m:r>
                    </m:oMath>
                  </m:oMathPara>
                </a14:m>
                <a:endParaRPr lang="en-US" sz="2400" b="0" i="1" dirty="0"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1</m:t>
                      </m:r>
                      <m:r>
                        <a:rPr lang="en-US" sz="2400" i="1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r>
                        <a:rPr lang="en-US" sz="2400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7</m:t>
                      </m:r>
                      <m:r>
                        <a:rPr lang="en-US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2400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7</m:t>
                      </m:r>
                    </m:oMath>
                  </m:oMathPara>
                </a14:m>
                <a:endParaRPr lang="en-US" sz="2400" b="0" i="1" dirty="0"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1</m:t>
                      </m:r>
                      <m:r>
                        <a:rPr lang="en-US" sz="2400" i="1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r>
                        <a:rPr lang="en-US" sz="2400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23</m:t>
                      </m:r>
                      <m:r>
                        <a:rPr lang="en-US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  =</m:t>
                      </m:r>
                      <m:r>
                        <a:rPr lang="en-US" sz="2400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23</m:t>
                      </m:r>
                    </m:oMath>
                  </m:oMathPara>
                </a14:m>
                <a:endParaRPr lang="en-US" sz="2400" dirty="0"/>
              </a:p>
              <a:p>
                <a:r>
                  <a:rPr lang="en-US" sz="2400" dirty="0"/>
                  <a:t>		</a:t>
                </a:r>
              </a:p>
            </p:txBody>
          </p:sp>
        </mc:Choice>
        <mc:Fallback xmlns="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EF02B988-0DF1-4102-9269-543785E7394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7158" y="3582639"/>
                <a:ext cx="3785588" cy="2308324"/>
              </a:xfrm>
              <a:prstGeom prst="rect">
                <a:avLst/>
              </a:prstGeom>
              <a:blipFill>
                <a:blip r:embed="rId4"/>
                <a:stretch>
                  <a:fillRect l="-2576" t="-2116" r="-128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0" name="Group 19">
            <a:extLst>
              <a:ext uri="{FF2B5EF4-FFF2-40B4-BE49-F238E27FC236}">
                <a16:creationId xmlns:a16="http://schemas.microsoft.com/office/drawing/2014/main" xmlns="" id="{DF1B2593-DC0F-4773-961B-2EE89290038E}"/>
              </a:ext>
            </a:extLst>
          </p:cNvPr>
          <p:cNvGrpSpPr/>
          <p:nvPr/>
        </p:nvGrpSpPr>
        <p:grpSpPr>
          <a:xfrm>
            <a:off x="542091" y="371709"/>
            <a:ext cx="5079122" cy="1181798"/>
            <a:chOff x="469814" y="259078"/>
            <a:chExt cx="4329715" cy="1181798"/>
          </a:xfrm>
        </p:grpSpPr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xmlns="" id="{28DD0F63-8A73-467E-A725-FA7CA0272E4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814" y="259078"/>
              <a:ext cx="4329715" cy="999041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xmlns="" id="{9E3CCE1F-4CF8-4545-A544-87C2D44E8E88}"/>
                </a:ext>
              </a:extLst>
            </p:cNvPr>
            <p:cNvSpPr txBox="1"/>
            <p:nvPr/>
          </p:nvSpPr>
          <p:spPr>
            <a:xfrm>
              <a:off x="709869" y="609879"/>
              <a:ext cx="4089659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400" b="1" dirty="0">
                  <a:solidFill>
                    <a:prstClr val="black"/>
                  </a:solidFill>
                  <a:latin typeface="Calibri" panose="020F0502020204030204"/>
                </a:rPr>
                <a:t>2.  </a:t>
              </a:r>
              <a:r>
                <a:rPr lang="en-US" sz="2400" b="1" dirty="0" err="1">
                  <a:solidFill>
                    <a:prstClr val="black"/>
                  </a:solidFill>
                  <a:latin typeface="Calibri" panose="020F0502020204030204"/>
                </a:rPr>
                <a:t>Bilangan</a:t>
              </a:r>
              <a:r>
                <a:rPr lang="en-US" sz="2400" b="1" dirty="0">
                  <a:solidFill>
                    <a:prstClr val="black"/>
                  </a:solidFill>
                  <a:latin typeface="Calibri" panose="020F0502020204030204"/>
                </a:rPr>
                <a:t> Prima dan </a:t>
              </a:r>
              <a:r>
                <a:rPr lang="en-US" sz="2400" b="1" dirty="0" err="1">
                  <a:solidFill>
                    <a:prstClr val="black"/>
                  </a:solidFill>
                  <a:latin typeface="Calibri" panose="020F0502020204030204"/>
                </a:rPr>
                <a:t>Komposit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390574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6" y="0"/>
            <a:ext cx="12177287" cy="6858000"/>
          </a:xfrm>
          <a:prstGeom prst="rect">
            <a:avLst/>
          </a:prstGeom>
        </p:spPr>
      </p:pic>
      <p:sp>
        <p:nvSpPr>
          <p:cNvPr id="10" name="タイトル 1"/>
          <p:cNvSpPr txBox="1">
            <a:spLocks/>
          </p:cNvSpPr>
          <p:nvPr/>
        </p:nvSpPr>
        <p:spPr>
          <a:xfrm>
            <a:off x="4694638" y="1592458"/>
            <a:ext cx="6765157" cy="625359"/>
          </a:xfrm>
          <a:prstGeom prst="rect">
            <a:avLst/>
          </a:prstGeom>
        </p:spPr>
        <p:txBody>
          <a:bodyPr lIns="91440" tIns="45720" rIns="91440" bIns="45720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2176896">
              <a:defRPr/>
            </a:pPr>
            <a:r>
              <a:rPr kumimoji="1" lang="en-US" altLang="ja-JP" sz="4267" b="1" spc="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pitchFamily="34" charset="0"/>
                <a:ea typeface="ＭＳ Ｐゴシック" panose="020B0600070205080204" pitchFamily="34" charset="-128"/>
                <a:cs typeface="Arial" pitchFamily="34" charset="0"/>
              </a:rPr>
              <a:t>BAB 1</a:t>
            </a:r>
            <a:endParaRPr kumimoji="1" lang="ja-JP" altLang="en-US" sz="4267" b="1" spc="0" dirty="0">
              <a:solidFill>
                <a:prstClr val="black">
                  <a:lumMod val="65000"/>
                  <a:lumOff val="35000"/>
                </a:prstClr>
              </a:solidFill>
              <a:latin typeface="Arial" pitchFamily="34" charset="0"/>
              <a:ea typeface="ＭＳ Ｐゴシック" panose="020B0600070205080204" pitchFamily="34" charset="-128"/>
              <a:cs typeface="Arial" pitchFamily="34" charset="0"/>
            </a:endParaRPr>
          </a:p>
        </p:txBody>
      </p:sp>
      <p:sp>
        <p:nvSpPr>
          <p:cNvPr id="13" name="Cube 12"/>
          <p:cNvSpPr/>
          <p:nvPr/>
        </p:nvSpPr>
        <p:spPr>
          <a:xfrm>
            <a:off x="1668733" y="1193801"/>
            <a:ext cx="3025905" cy="3962400"/>
          </a:xfrm>
          <a:prstGeom prst="cube">
            <a:avLst>
              <a:gd name="adj" fmla="val 3711"/>
            </a:avLst>
          </a:prstGeom>
          <a:gradFill flip="none" rotWithShape="1">
            <a:gsLst>
              <a:gs pos="0">
                <a:schemeClr val="bg1">
                  <a:lumMod val="75000"/>
                  <a:shade val="30000"/>
                  <a:satMod val="115000"/>
                </a:schemeClr>
              </a:gs>
              <a:gs pos="50000">
                <a:schemeClr val="bg1">
                  <a:lumMod val="75000"/>
                  <a:shade val="67500"/>
                  <a:satMod val="115000"/>
                </a:schemeClr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en-US" sz="240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5" name="テキスト プレースホルダー 11"/>
          <p:cNvSpPr txBox="1">
            <a:spLocks/>
          </p:cNvSpPr>
          <p:nvPr/>
        </p:nvSpPr>
        <p:spPr>
          <a:xfrm>
            <a:off x="4876801" y="2502330"/>
            <a:ext cx="5994367" cy="957620"/>
          </a:xfrm>
          <a:prstGeom prst="rect">
            <a:avLst/>
          </a:prstGeom>
        </p:spPr>
        <p:txBody>
          <a:bodyPr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219170">
              <a:buNone/>
            </a:pPr>
            <a:r>
              <a:rPr lang="en-US" sz="4267" b="1" dirty="0" smtClean="0">
                <a:solidFill>
                  <a:srgbClr val="F05120"/>
                </a:solidFill>
                <a:latin typeface="Calibri"/>
                <a:cs typeface="Arial" pitchFamily="34" charset="0"/>
              </a:rPr>
              <a:t>BILANGAN BULAT</a:t>
            </a:r>
            <a:endParaRPr lang="en-US" sz="4267" b="1" dirty="0">
              <a:solidFill>
                <a:srgbClr val="F05120"/>
              </a:solidFill>
              <a:latin typeface="Calibri"/>
              <a:cs typeface="Arial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D406D7CE-964B-4FFD-B017-16FAD96B008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733" y="1316421"/>
            <a:ext cx="2887392" cy="383977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cxnSp>
        <p:nvCxnSpPr>
          <p:cNvPr id="14" name="直線コネクタ 9">
            <a:extLst>
              <a:ext uri="{FF2B5EF4-FFF2-40B4-BE49-F238E27FC236}">
                <a16:creationId xmlns:a16="http://schemas.microsoft.com/office/drawing/2014/main" xmlns="" id="{17822166-6F12-4DE0-BE14-57F8FF43770C}"/>
              </a:ext>
            </a:extLst>
          </p:cNvPr>
          <p:cNvCxnSpPr>
            <a:cxnSpLocks/>
          </p:cNvCxnSpPr>
          <p:nvPr/>
        </p:nvCxnSpPr>
        <p:spPr>
          <a:xfrm>
            <a:off x="5153835" y="3623802"/>
            <a:ext cx="5846957" cy="0"/>
          </a:xfrm>
          <a:prstGeom prst="line">
            <a:avLst/>
          </a:prstGeom>
          <a:noFill/>
          <a:ln w="95250" cap="flat" cmpd="tri" algn="ctr">
            <a:solidFill>
              <a:srgbClr val="FF0000">
                <a:alpha val="62000"/>
              </a:srgbClr>
            </a:solidFill>
            <a:prstDash val="solid"/>
            <a:headEnd type="diamond" w="med" len="med"/>
            <a:tailEnd type="diamond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57271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6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0B495410-4380-4613-B237-A36E4D8880B8}"/>
              </a:ext>
            </a:extLst>
          </p:cNvPr>
          <p:cNvSpPr txBox="1"/>
          <p:nvPr/>
        </p:nvSpPr>
        <p:spPr>
          <a:xfrm>
            <a:off x="437158" y="1631256"/>
            <a:ext cx="1068554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lang="en-US" sz="2400" dirty="0" err="1">
                <a:solidFill>
                  <a:prstClr val="black"/>
                </a:solidFill>
              </a:rPr>
              <a:t>Faktorisasi</a:t>
            </a:r>
            <a:r>
              <a:rPr lang="en-US" sz="2400" dirty="0">
                <a:solidFill>
                  <a:prstClr val="black"/>
                </a:solidFill>
              </a:rPr>
              <a:t> prima </a:t>
            </a:r>
            <a:r>
              <a:rPr lang="en-US" sz="2400" dirty="0" err="1">
                <a:solidFill>
                  <a:prstClr val="black"/>
                </a:solidFill>
              </a:rPr>
              <a:t>adalah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Pemfaktoran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bilangan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menjadi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bentuk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perkalian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bilangan-bilangan</a:t>
            </a:r>
            <a:r>
              <a:rPr lang="en-US" sz="2400" dirty="0">
                <a:solidFill>
                  <a:prstClr val="black"/>
                </a:solidFill>
              </a:rPr>
              <a:t> prima. </a:t>
            </a:r>
            <a:r>
              <a:rPr lang="en-US" sz="2400" dirty="0" err="1">
                <a:solidFill>
                  <a:prstClr val="black"/>
                </a:solidFill>
              </a:rPr>
              <a:t>Faktorisasi</a:t>
            </a:r>
            <a:r>
              <a:rPr lang="en-US" sz="2400" dirty="0">
                <a:solidFill>
                  <a:prstClr val="black"/>
                </a:solidFill>
              </a:rPr>
              <a:t> prima </a:t>
            </a:r>
            <a:r>
              <a:rPr lang="en-US" sz="2400" dirty="0" err="1">
                <a:solidFill>
                  <a:prstClr val="black"/>
                </a:solidFill>
              </a:rPr>
              <a:t>dapat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ditentukan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dengan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pohon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faktor</a:t>
            </a:r>
            <a:r>
              <a:rPr lang="en-US" sz="2400" dirty="0">
                <a:solidFill>
                  <a:prstClr val="black"/>
                </a:solidFill>
              </a:rPr>
              <a:t>.</a:t>
            </a:r>
            <a:endParaRPr kumimoji="0" lang="en-US" sz="2400" b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xmlns="" id="{E17556EF-D9F6-4A69-B96A-CBC874C073B9}"/>
              </a:ext>
            </a:extLst>
          </p:cNvPr>
          <p:cNvGrpSpPr/>
          <p:nvPr/>
        </p:nvGrpSpPr>
        <p:grpSpPr>
          <a:xfrm>
            <a:off x="437158" y="2561963"/>
            <a:ext cx="1693150" cy="920966"/>
            <a:chOff x="740334" y="3043297"/>
            <a:chExt cx="1693150" cy="999041"/>
          </a:xfrm>
        </p:grpSpPr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xmlns="" id="{4E286196-17D8-4A58-BEF1-1C801E9437F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334" y="3043297"/>
              <a:ext cx="1693150" cy="999041"/>
            </a:xfrm>
            <a:prstGeom prst="rect">
              <a:avLst/>
            </a:prstGeom>
          </p:spPr>
        </p:pic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xmlns="" id="{FDB8424B-0FCD-44BD-AF0B-4161BB30D727}"/>
                </a:ext>
              </a:extLst>
            </p:cNvPr>
            <p:cNvSpPr txBox="1"/>
            <p:nvPr/>
          </p:nvSpPr>
          <p:spPr>
            <a:xfrm>
              <a:off x="980388" y="3344056"/>
              <a:ext cx="119155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Contoh:</a:t>
              </a:r>
            </a:p>
          </p:txBody>
        </p:sp>
      </p:grp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EF02B988-0DF1-4102-9269-543785E7394F}"/>
              </a:ext>
            </a:extLst>
          </p:cNvPr>
          <p:cNvSpPr/>
          <p:nvPr/>
        </p:nvSpPr>
        <p:spPr>
          <a:xfrm>
            <a:off x="437158" y="3582639"/>
            <a:ext cx="48013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err="1">
                <a:solidFill>
                  <a:prstClr val="black"/>
                </a:solidFill>
              </a:rPr>
              <a:t>Faktorisasi</a:t>
            </a:r>
            <a:r>
              <a:rPr lang="en-US" sz="2400" dirty="0">
                <a:solidFill>
                  <a:prstClr val="black"/>
                </a:solidFill>
              </a:rPr>
              <a:t> prima </a:t>
            </a:r>
            <a:r>
              <a:rPr lang="en-US" sz="2400" dirty="0" err="1">
                <a:solidFill>
                  <a:prstClr val="black"/>
                </a:solidFill>
              </a:rPr>
              <a:t>dari</a:t>
            </a:r>
            <a:r>
              <a:rPr lang="en-US" sz="2400" dirty="0">
                <a:solidFill>
                  <a:prstClr val="black"/>
                </a:solidFill>
              </a:rPr>
              <a:t> 126.</a:t>
            </a:r>
            <a:r>
              <a:rPr lang="en-US" sz="2400" dirty="0"/>
              <a:t>		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xmlns="" id="{DF1B2593-DC0F-4773-961B-2EE89290038E}"/>
              </a:ext>
            </a:extLst>
          </p:cNvPr>
          <p:cNvGrpSpPr/>
          <p:nvPr/>
        </p:nvGrpSpPr>
        <p:grpSpPr>
          <a:xfrm>
            <a:off x="437156" y="385403"/>
            <a:ext cx="3018867" cy="999041"/>
            <a:chOff x="469811" y="259078"/>
            <a:chExt cx="5268706" cy="999041"/>
          </a:xfrm>
        </p:grpSpPr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xmlns="" id="{28DD0F63-8A73-467E-A725-FA7CA0272E4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811" y="259078"/>
              <a:ext cx="5268706" cy="999041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xmlns="" id="{9E3CCE1F-4CF8-4545-A544-87C2D44E8E88}"/>
                </a:ext>
              </a:extLst>
            </p:cNvPr>
            <p:cNvSpPr txBox="1"/>
            <p:nvPr/>
          </p:nvSpPr>
          <p:spPr>
            <a:xfrm>
              <a:off x="709868" y="609879"/>
              <a:ext cx="462176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400" b="1" dirty="0">
                  <a:solidFill>
                    <a:prstClr val="black"/>
                  </a:solidFill>
                  <a:latin typeface="Calibri" panose="020F0502020204030204"/>
                </a:rPr>
                <a:t>3.  </a:t>
              </a:r>
              <a:r>
                <a:rPr lang="en-US" sz="2400" b="1" dirty="0" err="1">
                  <a:solidFill>
                    <a:prstClr val="black"/>
                  </a:solidFill>
                  <a:latin typeface="Calibri" panose="020F0502020204030204"/>
                </a:rPr>
                <a:t>Faktorisas</a:t>
              </a:r>
              <a:r>
                <a:rPr lang="en-US" sz="2400" b="1" dirty="0">
                  <a:solidFill>
                    <a:prstClr val="black"/>
                  </a:solidFill>
                  <a:latin typeface="Calibri" panose="020F0502020204030204"/>
                </a:rPr>
                <a:t> Prima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xmlns="" id="{3AF0CA52-209F-4C15-BC02-626E30365551}"/>
              </a:ext>
            </a:extLst>
          </p:cNvPr>
          <p:cNvGrpSpPr/>
          <p:nvPr/>
        </p:nvGrpSpPr>
        <p:grpSpPr>
          <a:xfrm>
            <a:off x="2332536" y="4144014"/>
            <a:ext cx="2629149" cy="2108535"/>
            <a:chOff x="1955165" y="3922839"/>
            <a:chExt cx="2629149" cy="2108535"/>
          </a:xfrm>
        </p:grpSpPr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xmlns="" id="{F1F99389-7D22-4399-8BDE-210E667F7F88}"/>
                </a:ext>
              </a:extLst>
            </p:cNvPr>
            <p:cNvGrpSpPr/>
            <p:nvPr/>
          </p:nvGrpSpPr>
          <p:grpSpPr>
            <a:xfrm>
              <a:off x="1955165" y="3922839"/>
              <a:ext cx="2629149" cy="2108535"/>
              <a:chOff x="2837815" y="4220214"/>
              <a:chExt cx="2629149" cy="2108535"/>
            </a:xfrm>
          </p:grpSpPr>
          <p:grpSp>
            <p:nvGrpSpPr>
              <p:cNvPr id="17" name="Group 16">
                <a:extLst>
                  <a:ext uri="{FF2B5EF4-FFF2-40B4-BE49-F238E27FC236}">
                    <a16:creationId xmlns:a16="http://schemas.microsoft.com/office/drawing/2014/main" xmlns="" id="{72996C4D-7990-4F8B-BDCF-20333E5F1F78}"/>
                  </a:ext>
                </a:extLst>
              </p:cNvPr>
              <p:cNvGrpSpPr/>
              <p:nvPr/>
            </p:nvGrpSpPr>
            <p:grpSpPr>
              <a:xfrm>
                <a:off x="2837815" y="4220214"/>
                <a:ext cx="2629149" cy="2108535"/>
                <a:chOff x="5123815" y="3813471"/>
                <a:chExt cx="2629149" cy="2108535"/>
              </a:xfrm>
            </p:grpSpPr>
            <p:grpSp>
              <p:nvGrpSpPr>
                <p:cNvPr id="8" name="Group 7">
                  <a:extLst>
                    <a:ext uri="{FF2B5EF4-FFF2-40B4-BE49-F238E27FC236}">
                      <a16:creationId xmlns:a16="http://schemas.microsoft.com/office/drawing/2014/main" xmlns="" id="{ABF3F4CD-379B-490D-8267-4D4B284F4645}"/>
                    </a:ext>
                  </a:extLst>
                </p:cNvPr>
                <p:cNvGrpSpPr/>
                <p:nvPr/>
              </p:nvGrpSpPr>
              <p:grpSpPr>
                <a:xfrm>
                  <a:off x="5123815" y="3813471"/>
                  <a:ext cx="1959596" cy="2108535"/>
                  <a:chOff x="5887407" y="2982973"/>
                  <a:chExt cx="1959596" cy="2108535"/>
                </a:xfrm>
              </p:grpSpPr>
              <p:sp>
                <p:nvSpPr>
                  <p:cNvPr id="2" name="Rectangle 1">
                    <a:extLst>
                      <a:ext uri="{FF2B5EF4-FFF2-40B4-BE49-F238E27FC236}">
                        <a16:creationId xmlns:a16="http://schemas.microsoft.com/office/drawing/2014/main" xmlns="" id="{CEF0295B-808F-4C1C-9BB4-D250BAA180F5}"/>
                      </a:ext>
                    </a:extLst>
                  </p:cNvPr>
                  <p:cNvSpPr/>
                  <p:nvPr/>
                </p:nvSpPr>
                <p:spPr>
                  <a:xfrm>
                    <a:off x="6052962" y="2982973"/>
                    <a:ext cx="574196" cy="400110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sz="2000" dirty="0">
                        <a:solidFill>
                          <a:prstClr val="black"/>
                        </a:solidFill>
                      </a:rPr>
                      <a:t>126</a:t>
                    </a:r>
                  </a:p>
                </p:txBody>
              </p:sp>
              <p:sp>
                <p:nvSpPr>
                  <p:cNvPr id="11" name="Rectangle 10">
                    <a:extLst>
                      <a:ext uri="{FF2B5EF4-FFF2-40B4-BE49-F238E27FC236}">
                        <a16:creationId xmlns:a16="http://schemas.microsoft.com/office/drawing/2014/main" xmlns="" id="{7F77673D-74C0-4F6B-846E-3AC36EEF1D33}"/>
                      </a:ext>
                    </a:extLst>
                  </p:cNvPr>
                  <p:cNvSpPr/>
                  <p:nvPr/>
                </p:nvSpPr>
                <p:spPr>
                  <a:xfrm>
                    <a:off x="6771815" y="3537731"/>
                    <a:ext cx="418704" cy="369332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dirty="0">
                        <a:solidFill>
                          <a:prstClr val="black"/>
                        </a:solidFill>
                      </a:rPr>
                      <a:t>63</a:t>
                    </a:r>
                  </a:p>
                </p:txBody>
              </p:sp>
              <p:sp>
                <p:nvSpPr>
                  <p:cNvPr id="12" name="Rectangle 11">
                    <a:extLst>
                      <a:ext uri="{FF2B5EF4-FFF2-40B4-BE49-F238E27FC236}">
                        <a16:creationId xmlns:a16="http://schemas.microsoft.com/office/drawing/2014/main" xmlns="" id="{C23A6EE9-F095-4ACC-861E-0952485C4C06}"/>
                      </a:ext>
                    </a:extLst>
                  </p:cNvPr>
                  <p:cNvSpPr/>
                  <p:nvPr/>
                </p:nvSpPr>
                <p:spPr>
                  <a:xfrm>
                    <a:off x="6429786" y="4086425"/>
                    <a:ext cx="301686" cy="369332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dirty="0">
                        <a:solidFill>
                          <a:prstClr val="black"/>
                        </a:solidFill>
                      </a:rPr>
                      <a:t>3</a:t>
                    </a:r>
                  </a:p>
                </p:txBody>
              </p:sp>
              <p:sp>
                <p:nvSpPr>
                  <p:cNvPr id="13" name="Rectangle 12">
                    <a:extLst>
                      <a:ext uri="{FF2B5EF4-FFF2-40B4-BE49-F238E27FC236}">
                        <a16:creationId xmlns:a16="http://schemas.microsoft.com/office/drawing/2014/main" xmlns="" id="{71987B2D-6C35-4B1D-8DD4-5B6CFF6F2CA4}"/>
                      </a:ext>
                    </a:extLst>
                  </p:cNvPr>
                  <p:cNvSpPr/>
                  <p:nvPr/>
                </p:nvSpPr>
                <p:spPr>
                  <a:xfrm>
                    <a:off x="5887407" y="3659583"/>
                    <a:ext cx="301686" cy="369332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dirty="0">
                        <a:solidFill>
                          <a:prstClr val="black"/>
                        </a:solidFill>
                      </a:rPr>
                      <a:t>2</a:t>
                    </a:r>
                  </a:p>
                </p:txBody>
              </p:sp>
              <p:sp>
                <p:nvSpPr>
                  <p:cNvPr id="14" name="Rectangle 13">
                    <a:extLst>
                      <a:ext uri="{FF2B5EF4-FFF2-40B4-BE49-F238E27FC236}">
                        <a16:creationId xmlns:a16="http://schemas.microsoft.com/office/drawing/2014/main" xmlns="" id="{18AEF25E-AE5A-4FE3-82A6-25D7D748DAF5}"/>
                      </a:ext>
                    </a:extLst>
                  </p:cNvPr>
                  <p:cNvSpPr/>
                  <p:nvPr/>
                </p:nvSpPr>
                <p:spPr>
                  <a:xfrm>
                    <a:off x="7368349" y="4722176"/>
                    <a:ext cx="301686" cy="369332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en-US" dirty="0">
                        <a:solidFill>
                          <a:prstClr val="black"/>
                        </a:solidFill>
                      </a:rPr>
                      <a:t>3</a:t>
                    </a:r>
                  </a:p>
                </p:txBody>
              </p:sp>
              <p:cxnSp>
                <p:nvCxnSpPr>
                  <p:cNvPr id="4" name="Straight Connector 3">
                    <a:extLst>
                      <a:ext uri="{FF2B5EF4-FFF2-40B4-BE49-F238E27FC236}">
                        <a16:creationId xmlns:a16="http://schemas.microsoft.com/office/drawing/2014/main" xmlns="" id="{5B491A4E-E8A3-4B33-922F-F4D462488AEF}"/>
                      </a:ext>
                    </a:extLst>
                  </p:cNvPr>
                  <p:cNvCxnSpPr>
                    <a:cxnSpLocks/>
                    <a:stCxn id="2" idx="2"/>
                  </p:cNvCxnSpPr>
                  <p:nvPr/>
                </p:nvCxnSpPr>
                <p:spPr>
                  <a:xfrm flipH="1">
                    <a:off x="6115772" y="3383083"/>
                    <a:ext cx="224288" cy="305526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" name="Straight Connector 5">
                    <a:extLst>
                      <a:ext uri="{FF2B5EF4-FFF2-40B4-BE49-F238E27FC236}">
                        <a16:creationId xmlns:a16="http://schemas.microsoft.com/office/drawing/2014/main" xmlns="" id="{5CF48054-462A-4EEC-B7BE-1A295E84D678}"/>
                      </a:ext>
                    </a:extLst>
                  </p:cNvPr>
                  <p:cNvCxnSpPr>
                    <a:cxnSpLocks/>
                    <a:stCxn id="2" idx="2"/>
                  </p:cNvCxnSpPr>
                  <p:nvPr/>
                </p:nvCxnSpPr>
                <p:spPr>
                  <a:xfrm>
                    <a:off x="6340060" y="3383083"/>
                    <a:ext cx="493676" cy="305526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2" name="Rectangle 31">
                    <a:extLst>
                      <a:ext uri="{FF2B5EF4-FFF2-40B4-BE49-F238E27FC236}">
                        <a16:creationId xmlns:a16="http://schemas.microsoft.com/office/drawing/2014/main" xmlns="" id="{8F98E74E-0B6F-4C8B-88BC-260B41F078B7}"/>
                      </a:ext>
                    </a:extLst>
                  </p:cNvPr>
                  <p:cNvSpPr/>
                  <p:nvPr/>
                </p:nvSpPr>
                <p:spPr>
                  <a:xfrm>
                    <a:off x="7428299" y="4111139"/>
                    <a:ext cx="418704" cy="369332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dirty="0">
                        <a:solidFill>
                          <a:prstClr val="black"/>
                        </a:solidFill>
                      </a:rPr>
                      <a:t>21</a:t>
                    </a:r>
                  </a:p>
                </p:txBody>
              </p:sp>
            </p:grpSp>
            <p:sp>
              <p:nvSpPr>
                <p:cNvPr id="9" name="Rectangle 8">
                  <a:extLst>
                    <a:ext uri="{FF2B5EF4-FFF2-40B4-BE49-F238E27FC236}">
                      <a16:creationId xmlns:a16="http://schemas.microsoft.com/office/drawing/2014/main" xmlns="" id="{A40C8AD8-0881-436C-9B23-26DCDA6BADCA}"/>
                    </a:ext>
                  </a:extLst>
                </p:cNvPr>
                <p:cNvSpPr/>
                <p:nvPr/>
              </p:nvSpPr>
              <p:spPr>
                <a:xfrm>
                  <a:off x="7451278" y="5490493"/>
                  <a:ext cx="301686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dirty="0">
                      <a:solidFill>
                        <a:prstClr val="black"/>
                      </a:solidFill>
                    </a:rPr>
                    <a:t>7</a:t>
                  </a:r>
                </a:p>
              </p:txBody>
            </p:sp>
          </p:grpSp>
          <p:cxnSp>
            <p:nvCxnSpPr>
              <p:cNvPr id="36" name="Straight Connector 35">
                <a:extLst>
                  <a:ext uri="{FF2B5EF4-FFF2-40B4-BE49-F238E27FC236}">
                    <a16:creationId xmlns:a16="http://schemas.microsoft.com/office/drawing/2014/main" xmlns="" id="{D077E2C7-FAB8-4CEB-B524-51A827F2988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497156" y="5654711"/>
                <a:ext cx="224288" cy="30552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>
                <a:extLst>
                  <a:ext uri="{FF2B5EF4-FFF2-40B4-BE49-F238E27FC236}">
                    <a16:creationId xmlns:a16="http://schemas.microsoft.com/office/drawing/2014/main" xmlns="" id="{7E882D32-A17B-48B5-A6E2-43DF992A6F4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21444" y="5654711"/>
                <a:ext cx="493676" cy="30552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>
                <a:extLst>
                  <a:ext uri="{FF2B5EF4-FFF2-40B4-BE49-F238E27FC236}">
                    <a16:creationId xmlns:a16="http://schemas.microsoft.com/office/drawing/2014/main" xmlns="" id="{3551DE4E-3409-4E58-9892-AD27F07176B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751636" y="5105855"/>
                <a:ext cx="224288" cy="30552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8">
                <a:extLst>
                  <a:ext uri="{FF2B5EF4-FFF2-40B4-BE49-F238E27FC236}">
                    <a16:creationId xmlns:a16="http://schemas.microsoft.com/office/drawing/2014/main" xmlns="" id="{B9E0AC69-FA7E-4C95-96AE-C1BBEFFF8A1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75924" y="5105855"/>
                <a:ext cx="493676" cy="30552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1" name="Rectangle 40">
                  <a:extLst>
                    <a:ext uri="{FF2B5EF4-FFF2-40B4-BE49-F238E27FC236}">
                      <a16:creationId xmlns:a16="http://schemas.microsoft.com/office/drawing/2014/main" xmlns="" id="{54BED741-DB7F-418F-A2EE-D77FD0C3F500}"/>
                    </a:ext>
                  </a:extLst>
                </p:cNvPr>
                <p:cNvSpPr/>
                <p:nvPr/>
              </p:nvSpPr>
              <p:spPr>
                <a:xfrm>
                  <a:off x="2667963" y="4187422"/>
                  <a:ext cx="410690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÷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41" name="Rectangle 40">
                  <a:extLst>
                    <a:ext uri="{FF2B5EF4-FFF2-40B4-BE49-F238E27FC236}">
                      <a16:creationId xmlns:a16="http://schemas.microsoft.com/office/drawing/2014/main" id="{54BED741-DB7F-418F-A2EE-D77FD0C3F500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667963" y="4187422"/>
                  <a:ext cx="410690" cy="369332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2" name="Rectangle 41">
                  <a:extLst>
                    <a:ext uri="{FF2B5EF4-FFF2-40B4-BE49-F238E27FC236}">
                      <a16:creationId xmlns:a16="http://schemas.microsoft.com/office/drawing/2014/main" xmlns="" id="{4A62FF26-7BB9-4B4B-9B88-28BC4FFD4DA4}"/>
                    </a:ext>
                  </a:extLst>
                </p:cNvPr>
                <p:cNvSpPr/>
                <p:nvPr/>
              </p:nvSpPr>
              <p:spPr>
                <a:xfrm>
                  <a:off x="3277220" y="4637416"/>
                  <a:ext cx="410690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÷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42" name="Rectangle 41">
                  <a:extLst>
                    <a:ext uri="{FF2B5EF4-FFF2-40B4-BE49-F238E27FC236}">
                      <a16:creationId xmlns:a16="http://schemas.microsoft.com/office/drawing/2014/main" id="{4A62FF26-7BB9-4B4B-9B88-28BC4FFD4DA4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277220" y="4637416"/>
                  <a:ext cx="410690" cy="369332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3" name="Rectangle 42">
                  <a:extLst>
                    <a:ext uri="{FF2B5EF4-FFF2-40B4-BE49-F238E27FC236}">
                      <a16:creationId xmlns:a16="http://schemas.microsoft.com/office/drawing/2014/main" xmlns="" id="{D6A9D9ED-286E-41FF-A740-ABB34FF02AF1}"/>
                    </a:ext>
                  </a:extLst>
                </p:cNvPr>
                <p:cNvSpPr/>
                <p:nvPr/>
              </p:nvSpPr>
              <p:spPr>
                <a:xfrm>
                  <a:off x="4022781" y="5210957"/>
                  <a:ext cx="410690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÷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43" name="Rectangle 42">
                  <a:extLst>
                    <a:ext uri="{FF2B5EF4-FFF2-40B4-BE49-F238E27FC236}">
                      <a16:creationId xmlns:a16="http://schemas.microsoft.com/office/drawing/2014/main" id="{D6A9D9ED-286E-41FF-A740-ABB34FF02AF1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022781" y="5210957"/>
                  <a:ext cx="410690" cy="369332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45" name="Rectangle 44">
            <a:extLst>
              <a:ext uri="{FF2B5EF4-FFF2-40B4-BE49-F238E27FC236}">
                <a16:creationId xmlns:a16="http://schemas.microsoft.com/office/drawing/2014/main" xmlns="" id="{737B8C0A-1EEB-42EA-9E72-953732CAAF45}"/>
              </a:ext>
            </a:extLst>
          </p:cNvPr>
          <p:cNvSpPr/>
          <p:nvPr/>
        </p:nvSpPr>
        <p:spPr>
          <a:xfrm>
            <a:off x="437157" y="4075314"/>
            <a:ext cx="106535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err="1">
                <a:solidFill>
                  <a:prstClr val="black"/>
                </a:solidFill>
              </a:rPr>
              <a:t>Jawab</a:t>
            </a:r>
            <a:r>
              <a:rPr lang="en-US" sz="2400" b="1" dirty="0">
                <a:solidFill>
                  <a:prstClr val="black"/>
                </a:solidFill>
              </a:rPr>
              <a:t>: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39982074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0B495410-4380-4613-B237-A36E4D8880B8}"/>
              </a:ext>
            </a:extLst>
          </p:cNvPr>
          <p:cNvSpPr txBox="1"/>
          <p:nvPr/>
        </p:nvSpPr>
        <p:spPr>
          <a:xfrm>
            <a:off x="677212" y="2131175"/>
            <a:ext cx="10287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lang="en-US" sz="2400" dirty="0">
                <a:solidFill>
                  <a:prstClr val="black"/>
                </a:solidFill>
              </a:rPr>
              <a:t>KPK </a:t>
            </a:r>
            <a:r>
              <a:rPr lang="en-US" sz="2400" dirty="0" err="1">
                <a:solidFill>
                  <a:prstClr val="black"/>
                </a:solidFill>
              </a:rPr>
              <a:t>adalah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bilangan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asli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terkecil</a:t>
            </a:r>
            <a:r>
              <a:rPr lang="en-US" sz="2400" dirty="0">
                <a:solidFill>
                  <a:prstClr val="black"/>
                </a:solidFill>
              </a:rPr>
              <a:t> yang </a:t>
            </a:r>
            <a:r>
              <a:rPr lang="en-US" sz="2400" dirty="0" err="1">
                <a:solidFill>
                  <a:prstClr val="black"/>
                </a:solidFill>
              </a:rPr>
              <a:t>merupakan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kelipatan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persekutuan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dua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bilangan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atau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lebih</a:t>
            </a:r>
            <a:r>
              <a:rPr lang="en-US" sz="2400" dirty="0">
                <a:solidFill>
                  <a:prstClr val="black"/>
                </a:solidFill>
              </a:rPr>
              <a:t>.</a:t>
            </a:r>
            <a:endParaRPr kumimoji="0" lang="en-US" sz="2400" b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24" name="Group 123">
            <a:extLst>
              <a:ext uri="{FF2B5EF4-FFF2-40B4-BE49-F238E27FC236}">
                <a16:creationId xmlns:a16="http://schemas.microsoft.com/office/drawing/2014/main" xmlns="" id="{049294D9-0D79-433E-809D-7F8A5E7653D7}"/>
              </a:ext>
            </a:extLst>
          </p:cNvPr>
          <p:cNvGrpSpPr/>
          <p:nvPr/>
        </p:nvGrpSpPr>
        <p:grpSpPr>
          <a:xfrm>
            <a:off x="437158" y="275224"/>
            <a:ext cx="9258385" cy="1399612"/>
            <a:chOff x="452487" y="0"/>
            <a:chExt cx="9487099" cy="1273425"/>
          </a:xfrm>
        </p:grpSpPr>
        <p:sp>
          <p:nvSpPr>
            <p:cNvPr id="125" name="Diagonal Stripe 124">
              <a:extLst>
                <a:ext uri="{FF2B5EF4-FFF2-40B4-BE49-F238E27FC236}">
                  <a16:creationId xmlns:a16="http://schemas.microsoft.com/office/drawing/2014/main" xmlns="" id="{1C4960EC-03E3-4C9A-BEB5-AA0E9CD4A843}"/>
                </a:ext>
              </a:extLst>
            </p:cNvPr>
            <p:cNvSpPr/>
            <p:nvPr/>
          </p:nvSpPr>
          <p:spPr>
            <a:xfrm>
              <a:off x="452487" y="180635"/>
              <a:ext cx="1055802" cy="1092790"/>
            </a:xfrm>
            <a:prstGeom prst="diagStripe">
              <a:avLst/>
            </a:prstGeom>
            <a:solidFill>
              <a:schemeClr val="accent6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grpSp>
          <p:nvGrpSpPr>
            <p:cNvPr id="126" name="Group 125">
              <a:extLst>
                <a:ext uri="{FF2B5EF4-FFF2-40B4-BE49-F238E27FC236}">
                  <a16:creationId xmlns:a16="http://schemas.microsoft.com/office/drawing/2014/main" xmlns="" id="{796A5E91-9B63-4258-8086-E0EAA8585955}"/>
                </a:ext>
              </a:extLst>
            </p:cNvPr>
            <p:cNvGrpSpPr/>
            <p:nvPr/>
          </p:nvGrpSpPr>
          <p:grpSpPr>
            <a:xfrm>
              <a:off x="452487" y="0"/>
              <a:ext cx="9487099" cy="697584"/>
              <a:chOff x="101324" y="334940"/>
              <a:chExt cx="9487099" cy="697584"/>
            </a:xfrm>
          </p:grpSpPr>
          <p:sp>
            <p:nvSpPr>
              <p:cNvPr id="127" name="TextBox 126">
                <a:extLst>
                  <a:ext uri="{FF2B5EF4-FFF2-40B4-BE49-F238E27FC236}">
                    <a16:creationId xmlns:a16="http://schemas.microsoft.com/office/drawing/2014/main" xmlns="" id="{8C4E6EB7-4607-4B36-8672-4B5082F751C0}"/>
                  </a:ext>
                </a:extLst>
              </p:cNvPr>
              <p:cNvSpPr txBox="1"/>
              <p:nvPr/>
            </p:nvSpPr>
            <p:spPr>
              <a:xfrm>
                <a:off x="987443" y="414168"/>
                <a:ext cx="8600980" cy="476047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scene3d>
                <a:camera prst="orthographicFront"/>
                <a:lightRig rig="threePt" dir="t"/>
              </a:scene3d>
              <a:sp3d>
                <a:bevelT w="114300" prst="artDeco"/>
              </a:sp3d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KPK dan FPB pada </a:t>
                </a:r>
                <a:r>
                  <a:rPr lang="en-US" sz="2800" dirty="0" err="1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Bilangan</a:t>
                </a:r>
                <a:r>
                  <a:rPr lang="en-US" sz="2800" dirty="0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 </a:t>
                </a:r>
                <a:r>
                  <a:rPr lang="en-US" sz="2800" dirty="0" err="1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Bulat</a:t>
                </a:r>
                <a:r>
                  <a:rPr lang="en-US" sz="2800" dirty="0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 </a:t>
                </a:r>
                <a:r>
                  <a:rPr lang="en-US" sz="2800" dirty="0" err="1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Positif</a:t>
                </a:r>
                <a:endParaRPr lang="en-US" sz="2800" dirty="0">
                  <a:solidFill>
                    <a:schemeClr val="bg1"/>
                  </a:solidFill>
                  <a:latin typeface="Arial Black" panose="020B0A04020102020204" pitchFamily="34" charset="0"/>
                </a:endParaRPr>
              </a:p>
            </p:txBody>
          </p:sp>
          <p:sp>
            <p:nvSpPr>
              <p:cNvPr id="128" name="Flowchart: Delay 127">
                <a:extLst>
                  <a:ext uri="{FF2B5EF4-FFF2-40B4-BE49-F238E27FC236}">
                    <a16:creationId xmlns:a16="http://schemas.microsoft.com/office/drawing/2014/main" xmlns="" id="{8B161D82-2F04-42B4-9476-39A60E15B1BB}"/>
                  </a:ext>
                </a:extLst>
              </p:cNvPr>
              <p:cNvSpPr/>
              <p:nvPr/>
            </p:nvSpPr>
            <p:spPr>
              <a:xfrm>
                <a:off x="101324" y="334940"/>
                <a:ext cx="886119" cy="697584"/>
              </a:xfrm>
              <a:prstGeom prst="flowChartDelay">
                <a:avLst/>
              </a:prstGeom>
              <a:scene3d>
                <a:camera prst="orthographicFront"/>
                <a:lightRig rig="threePt" dir="t"/>
              </a:scene3d>
              <a:sp3d>
                <a:bevelT prst="convex"/>
              </a:sp3d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5400" dirty="0">
                    <a:latin typeface="Arial Black" panose="020B0A04020102020204" pitchFamily="34" charset="0"/>
                    <a:cs typeface="Arial" panose="020B0604020202020204" pitchFamily="34" charset="0"/>
                  </a:rPr>
                  <a:t>G</a:t>
                </a:r>
              </a:p>
            </p:txBody>
          </p:sp>
        </p:grp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xmlns="" id="{E17556EF-D9F6-4A69-B96A-CBC874C073B9}"/>
              </a:ext>
            </a:extLst>
          </p:cNvPr>
          <p:cNvGrpSpPr/>
          <p:nvPr/>
        </p:nvGrpSpPr>
        <p:grpSpPr>
          <a:xfrm>
            <a:off x="437158" y="3150271"/>
            <a:ext cx="1693150" cy="920966"/>
            <a:chOff x="740334" y="3043297"/>
            <a:chExt cx="1693150" cy="999041"/>
          </a:xfrm>
        </p:grpSpPr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xmlns="" id="{4E286196-17D8-4A58-BEF1-1C801E9437F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334" y="3043297"/>
              <a:ext cx="1693150" cy="999041"/>
            </a:xfrm>
            <a:prstGeom prst="rect">
              <a:avLst/>
            </a:prstGeom>
          </p:spPr>
        </p:pic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xmlns="" id="{FDB8424B-0FCD-44BD-AF0B-4161BB30D727}"/>
                </a:ext>
              </a:extLst>
            </p:cNvPr>
            <p:cNvSpPr txBox="1"/>
            <p:nvPr/>
          </p:nvSpPr>
          <p:spPr>
            <a:xfrm>
              <a:off x="980388" y="3344056"/>
              <a:ext cx="119155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Contoh: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xmlns="" id="{EF02B988-0DF1-4102-9269-543785E7394F}"/>
                  </a:ext>
                </a:extLst>
              </p:cNvPr>
              <p:cNvSpPr/>
              <p:nvPr/>
            </p:nvSpPr>
            <p:spPr>
              <a:xfrm>
                <a:off x="437158" y="4164273"/>
                <a:ext cx="8230715" cy="15696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400" dirty="0" err="1">
                    <a:solidFill>
                      <a:prstClr val="black"/>
                    </a:solidFill>
                  </a:rPr>
                  <a:t>Kelipatan</a:t>
                </a:r>
                <a:r>
                  <a:rPr lang="en-US" sz="2400" dirty="0">
                    <a:solidFill>
                      <a:prstClr val="black"/>
                    </a:solidFill>
                  </a:rPr>
                  <a:t> 6 </a:t>
                </a:r>
                <a:r>
                  <a:rPr lang="en-US" sz="2400" dirty="0"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r>
                  <a:rPr lang="en-US" sz="2400" dirty="0">
                    <a:solidFill>
                      <a:prstClr val="black"/>
                    </a:solidFill>
                  </a:rPr>
                  <a:t> 6, 12, 18, </a:t>
                </a:r>
                <a:r>
                  <a:rPr lang="en-US" sz="2400" b="1" dirty="0">
                    <a:solidFill>
                      <a:srgbClr val="FF0000"/>
                    </a:solidFill>
                  </a:rPr>
                  <a:t>24</a:t>
                </a:r>
                <a:r>
                  <a:rPr lang="en-US" sz="2400" dirty="0">
                    <a:solidFill>
                      <a:prstClr val="black"/>
                    </a:solidFill>
                  </a:rPr>
                  <a:t>, 30, 36, 30, 36, 42, </a:t>
                </a:r>
                <a:r>
                  <a:rPr lang="en-US" sz="2400" b="1" dirty="0">
                    <a:solidFill>
                      <a:srgbClr val="FF0000"/>
                    </a:solidFill>
                  </a:rPr>
                  <a:t>48</a:t>
                </a:r>
                <a:r>
                  <a:rPr lang="en-US" sz="2400" b="1" dirty="0">
                    <a:solidFill>
                      <a:prstClr val="black"/>
                    </a:solidFill>
                  </a:rPr>
                  <a:t>,</a:t>
                </a:r>
                <a:r>
                  <a:rPr lang="en-US" sz="2400" dirty="0">
                    <a:solidFill>
                      <a:prstClr val="black"/>
                    </a:solidFill>
                  </a:rPr>
                  <a:t> 54,  . . . </a:t>
                </a:r>
              </a:p>
              <a:p>
                <a:r>
                  <a:rPr lang="en-US" sz="2400" dirty="0">
                    <a:solidFill>
                      <a:prstClr val="black"/>
                    </a:solidFill>
                  </a:rPr>
                  <a:t>Kelipatan 6 </a:t>
                </a:r>
                <a:r>
                  <a:rPr lang="en-US" sz="2400" dirty="0"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r>
                  <a:rPr lang="en-US" sz="2400" dirty="0">
                    <a:solidFill>
                      <a:prstClr val="black"/>
                    </a:solidFill>
                  </a:rPr>
                  <a:t> 8, 16, </a:t>
                </a:r>
                <a:r>
                  <a:rPr lang="en-US" sz="2400" b="1" dirty="0">
                    <a:solidFill>
                      <a:srgbClr val="FF0000"/>
                    </a:solidFill>
                  </a:rPr>
                  <a:t>24</a:t>
                </a:r>
                <a:r>
                  <a:rPr lang="en-US" sz="2400" dirty="0">
                    <a:solidFill>
                      <a:prstClr val="black"/>
                    </a:solidFill>
                  </a:rPr>
                  <a:t>, 32, 40, </a:t>
                </a:r>
                <a:r>
                  <a:rPr lang="en-US" sz="2400" b="1" dirty="0">
                    <a:solidFill>
                      <a:srgbClr val="FF0000"/>
                    </a:solidFill>
                  </a:rPr>
                  <a:t>48</a:t>
                </a:r>
                <a:r>
                  <a:rPr lang="en-US" sz="2400" dirty="0">
                    <a:solidFill>
                      <a:prstClr val="black"/>
                    </a:solidFill>
                  </a:rPr>
                  <a:t>, 56,  . . . </a:t>
                </a:r>
              </a:p>
              <a:p>
                <a:r>
                  <a:rPr lang="en-US" sz="2400" dirty="0" err="1">
                    <a:solidFill>
                      <a:prstClr val="black"/>
                    </a:solidFill>
                  </a:rPr>
                  <a:t>Kelipatan</a:t>
                </a:r>
                <a:r>
                  <a:rPr lang="en-US" sz="2400" dirty="0">
                    <a:solidFill>
                      <a:prstClr val="black"/>
                    </a:solidFill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</a:rPr>
                  <a:t>persekutuan</a:t>
                </a:r>
                <a:r>
                  <a:rPr lang="en-US" sz="2400" dirty="0">
                    <a:solidFill>
                      <a:prstClr val="black"/>
                    </a:solidFill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</a:rPr>
                  <a:t>dari</a:t>
                </a:r>
                <a:r>
                  <a:rPr lang="en-US" sz="2400" dirty="0">
                    <a:solidFill>
                      <a:prstClr val="black"/>
                    </a:solidFill>
                  </a:rPr>
                  <a:t> 6 dan 8 </a:t>
                </a:r>
                <a:r>
                  <a:rPr lang="en-US" sz="2400" dirty="0"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r>
                  <a:rPr lang="en-US" sz="2400" dirty="0">
                    <a:solidFill>
                      <a:prstClr val="black"/>
                    </a:solidFill>
                  </a:rPr>
                  <a:t> </a:t>
                </a:r>
                <a:r>
                  <a:rPr lang="en-US" sz="2400" b="1" dirty="0">
                    <a:solidFill>
                      <a:srgbClr val="FF0000"/>
                    </a:solidFill>
                  </a:rPr>
                  <a:t>24</a:t>
                </a:r>
                <a:r>
                  <a:rPr lang="en-US" sz="2400" dirty="0">
                    <a:solidFill>
                      <a:prstClr val="black"/>
                    </a:solidFill>
                  </a:rPr>
                  <a:t>, </a:t>
                </a:r>
                <a:r>
                  <a:rPr lang="en-US" sz="2400" b="1" dirty="0">
                    <a:solidFill>
                      <a:srgbClr val="FF0000"/>
                    </a:solidFill>
                  </a:rPr>
                  <a:t>48</a:t>
                </a:r>
                <a:r>
                  <a:rPr lang="en-US" sz="2400" dirty="0">
                    <a:solidFill>
                      <a:prstClr val="black"/>
                    </a:solidFill>
                  </a:rPr>
                  <a:t>, . . . </a:t>
                </a:r>
              </a:p>
              <a:p>
                <a:r>
                  <a:rPr lang="en-US" sz="2400" dirty="0" err="1"/>
                  <a:t>Jadi</a:t>
                </a:r>
                <a:r>
                  <a:rPr lang="en-US" sz="2400" dirty="0"/>
                  <a:t>, </a:t>
                </a:r>
                <a:r>
                  <a:rPr lang="en-US" sz="2400" dirty="0" err="1"/>
                  <a:t>Kelipatan</a:t>
                </a:r>
                <a:r>
                  <a:rPr lang="en-US" sz="2400" dirty="0"/>
                  <a:t> </a:t>
                </a:r>
                <a:r>
                  <a:rPr lang="en-US" sz="2400" dirty="0" err="1"/>
                  <a:t>persekutuan</a:t>
                </a:r>
                <a:r>
                  <a:rPr lang="en-US" sz="2400" dirty="0"/>
                  <a:t> </a:t>
                </a:r>
                <a:r>
                  <a:rPr lang="en-US" sz="2400" dirty="0" err="1"/>
                  <a:t>terkecil</a:t>
                </a:r>
                <a:r>
                  <a:rPr lang="en-US" sz="2400" dirty="0"/>
                  <a:t> (KPK) </a:t>
                </a:r>
                <a:r>
                  <a:rPr lang="en-US" sz="2400" dirty="0" err="1"/>
                  <a:t>dari</a:t>
                </a:r>
                <a:r>
                  <a:rPr lang="en-US" sz="2400" dirty="0"/>
                  <a:t> 6 dan 8 </a:t>
                </a:r>
                <a:r>
                  <a:rPr lang="en-US" sz="2400" dirty="0" err="1"/>
                  <a:t>adalah</a:t>
                </a:r>
                <a:r>
                  <a:rPr lang="en-US" sz="2400" dirty="0"/>
                  <a:t> 24.</a:t>
                </a:r>
              </a:p>
            </p:txBody>
          </p:sp>
        </mc:Choice>
        <mc:Fallback xmlns="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EF02B988-0DF1-4102-9269-543785E7394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7158" y="4164273"/>
                <a:ext cx="8230715" cy="1569660"/>
              </a:xfrm>
              <a:prstGeom prst="rect">
                <a:avLst/>
              </a:prstGeom>
              <a:blipFill>
                <a:blip r:embed="rId4"/>
                <a:stretch>
                  <a:fillRect l="-1185" t="-3101" r="-148" b="-77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0" name="Group 19">
            <a:extLst>
              <a:ext uri="{FF2B5EF4-FFF2-40B4-BE49-F238E27FC236}">
                <a16:creationId xmlns:a16="http://schemas.microsoft.com/office/drawing/2014/main" xmlns="" id="{DF1B2593-DC0F-4773-961B-2EE89290038E}"/>
              </a:ext>
            </a:extLst>
          </p:cNvPr>
          <p:cNvGrpSpPr/>
          <p:nvPr/>
        </p:nvGrpSpPr>
        <p:grpSpPr>
          <a:xfrm>
            <a:off x="1214762" y="996978"/>
            <a:ext cx="7900210" cy="999041"/>
            <a:chOff x="469813" y="259078"/>
            <a:chExt cx="7900210" cy="999041"/>
          </a:xfrm>
        </p:grpSpPr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xmlns="" id="{28DD0F63-8A73-467E-A725-FA7CA0272E4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813" y="259078"/>
              <a:ext cx="7764346" cy="999041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xmlns="" id="{9E3CCE1F-4CF8-4545-A544-87C2D44E8E88}"/>
                </a:ext>
              </a:extLst>
            </p:cNvPr>
            <p:cNvSpPr txBox="1"/>
            <p:nvPr/>
          </p:nvSpPr>
          <p:spPr>
            <a:xfrm>
              <a:off x="925615" y="565679"/>
              <a:ext cx="744440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400" b="1" dirty="0">
                  <a:solidFill>
                    <a:prstClr val="black"/>
                  </a:solidFill>
                  <a:latin typeface="Calibri" panose="020F0502020204030204"/>
                </a:rPr>
                <a:t>1.  </a:t>
              </a:r>
              <a:r>
                <a:rPr lang="en-US" sz="2400" b="1" dirty="0" err="1">
                  <a:solidFill>
                    <a:prstClr val="black"/>
                  </a:solidFill>
                  <a:latin typeface="Calibri" panose="020F0502020204030204"/>
                </a:rPr>
                <a:t>Pengertian</a:t>
              </a:r>
              <a:r>
                <a:rPr lang="en-US" sz="2400" b="1" dirty="0">
                  <a:solidFill>
                    <a:prstClr val="black"/>
                  </a:solidFill>
                  <a:latin typeface="Calibri" panose="020F0502020204030204"/>
                </a:rPr>
                <a:t> </a:t>
              </a:r>
              <a:r>
                <a:rPr lang="en-US" sz="2400" b="1" dirty="0" err="1">
                  <a:solidFill>
                    <a:prstClr val="black"/>
                  </a:solidFill>
                  <a:latin typeface="Calibri" panose="020F0502020204030204"/>
                </a:rPr>
                <a:t>Kelipaan</a:t>
              </a:r>
              <a:r>
                <a:rPr lang="en-US" sz="2400" b="1" dirty="0">
                  <a:solidFill>
                    <a:prstClr val="black"/>
                  </a:solidFill>
                  <a:latin typeface="Calibri" panose="020F0502020204030204"/>
                </a:rPr>
                <a:t> Persekutuan </a:t>
              </a:r>
              <a:r>
                <a:rPr lang="en-US" sz="2400" b="1" dirty="0" err="1">
                  <a:solidFill>
                    <a:prstClr val="black"/>
                  </a:solidFill>
                  <a:latin typeface="Calibri" panose="020F0502020204030204"/>
                </a:rPr>
                <a:t>Terkecil</a:t>
              </a:r>
              <a:r>
                <a:rPr lang="en-US" sz="2400" b="1" dirty="0">
                  <a:solidFill>
                    <a:prstClr val="black"/>
                  </a:solidFill>
                  <a:latin typeface="Calibri" panose="020F0502020204030204"/>
                </a:rPr>
                <a:t> (KPK)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8096196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0B495410-4380-4613-B237-A36E4D8880B8}"/>
              </a:ext>
            </a:extLst>
          </p:cNvPr>
          <p:cNvSpPr txBox="1"/>
          <p:nvPr/>
        </p:nvSpPr>
        <p:spPr>
          <a:xfrm>
            <a:off x="506437" y="1576588"/>
            <a:ext cx="10287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lang="en-US" sz="2400" dirty="0">
                <a:solidFill>
                  <a:prstClr val="black"/>
                </a:solidFill>
              </a:rPr>
              <a:t>FPB </a:t>
            </a:r>
            <a:r>
              <a:rPr lang="en-US" sz="2400" dirty="0" err="1">
                <a:solidFill>
                  <a:prstClr val="black"/>
                </a:solidFill>
              </a:rPr>
              <a:t>adalah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bilangan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asli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terbesar</a:t>
            </a:r>
            <a:r>
              <a:rPr lang="en-US" sz="2400" dirty="0">
                <a:solidFill>
                  <a:prstClr val="black"/>
                </a:solidFill>
              </a:rPr>
              <a:t> yang </a:t>
            </a:r>
            <a:r>
              <a:rPr lang="en-US" sz="2400" dirty="0" err="1">
                <a:solidFill>
                  <a:prstClr val="black"/>
                </a:solidFill>
              </a:rPr>
              <a:t>merupakan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faktor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persekutuan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dua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bilangan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atau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lebih</a:t>
            </a:r>
            <a:r>
              <a:rPr lang="en-US" sz="2400" dirty="0">
                <a:solidFill>
                  <a:prstClr val="black"/>
                </a:solidFill>
              </a:rPr>
              <a:t>.</a:t>
            </a:r>
            <a:endParaRPr kumimoji="0" lang="en-US" sz="2400" b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xmlns="" id="{E17556EF-D9F6-4A69-B96A-CBC874C073B9}"/>
              </a:ext>
            </a:extLst>
          </p:cNvPr>
          <p:cNvGrpSpPr/>
          <p:nvPr/>
        </p:nvGrpSpPr>
        <p:grpSpPr>
          <a:xfrm>
            <a:off x="437158" y="2693727"/>
            <a:ext cx="1693150" cy="920966"/>
            <a:chOff x="740334" y="3043297"/>
            <a:chExt cx="1693150" cy="999041"/>
          </a:xfrm>
        </p:grpSpPr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xmlns="" id="{4E286196-17D8-4A58-BEF1-1C801E9437F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334" y="3043297"/>
              <a:ext cx="1693150" cy="999041"/>
            </a:xfrm>
            <a:prstGeom prst="rect">
              <a:avLst/>
            </a:prstGeom>
          </p:spPr>
        </p:pic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xmlns="" id="{FDB8424B-0FCD-44BD-AF0B-4161BB30D727}"/>
                </a:ext>
              </a:extLst>
            </p:cNvPr>
            <p:cNvSpPr txBox="1"/>
            <p:nvPr/>
          </p:nvSpPr>
          <p:spPr>
            <a:xfrm>
              <a:off x="980388" y="3344056"/>
              <a:ext cx="119155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Contoh: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xmlns="" id="{EF02B988-0DF1-4102-9269-543785E7394F}"/>
                  </a:ext>
                </a:extLst>
              </p:cNvPr>
              <p:cNvSpPr/>
              <p:nvPr/>
            </p:nvSpPr>
            <p:spPr>
              <a:xfrm>
                <a:off x="437158" y="3900835"/>
                <a:ext cx="6489854" cy="15696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400" dirty="0">
                    <a:solidFill>
                      <a:prstClr val="black"/>
                    </a:solidFill>
                  </a:rPr>
                  <a:t>Kelipatan 40 </a:t>
                </a:r>
                <a:r>
                  <a:rPr lang="en-US" sz="2400" dirty="0"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r>
                  <a:rPr lang="en-US" sz="2400" dirty="0">
                    <a:solidFill>
                      <a:prstClr val="black"/>
                    </a:solidFill>
                  </a:rPr>
                  <a:t> </a:t>
                </a:r>
                <a:r>
                  <a:rPr lang="en-US" sz="2400" b="1" dirty="0">
                    <a:solidFill>
                      <a:srgbClr val="FF0000"/>
                    </a:solidFill>
                  </a:rPr>
                  <a:t>1</a:t>
                </a:r>
                <a:r>
                  <a:rPr lang="en-US" sz="2400" dirty="0">
                    <a:solidFill>
                      <a:prstClr val="black"/>
                    </a:solidFill>
                  </a:rPr>
                  <a:t>, </a:t>
                </a:r>
                <a:r>
                  <a:rPr lang="en-US" sz="2400" b="1" dirty="0">
                    <a:solidFill>
                      <a:srgbClr val="FF0000"/>
                    </a:solidFill>
                  </a:rPr>
                  <a:t>2</a:t>
                </a:r>
                <a:r>
                  <a:rPr lang="en-US" sz="2400" dirty="0">
                    <a:solidFill>
                      <a:prstClr val="black"/>
                    </a:solidFill>
                  </a:rPr>
                  <a:t>, </a:t>
                </a:r>
                <a:r>
                  <a:rPr lang="en-US" sz="2400" b="1" dirty="0">
                    <a:solidFill>
                      <a:srgbClr val="FF0000"/>
                    </a:solidFill>
                  </a:rPr>
                  <a:t>4</a:t>
                </a:r>
                <a:r>
                  <a:rPr lang="en-US" sz="2400" dirty="0">
                    <a:solidFill>
                      <a:prstClr val="black"/>
                    </a:solidFill>
                  </a:rPr>
                  <a:t>, 5, </a:t>
                </a:r>
                <a:r>
                  <a:rPr lang="en-US" sz="2400" b="1" dirty="0">
                    <a:solidFill>
                      <a:srgbClr val="FF0000"/>
                    </a:solidFill>
                  </a:rPr>
                  <a:t>8</a:t>
                </a:r>
                <a:r>
                  <a:rPr lang="en-US" sz="2400" dirty="0">
                    <a:solidFill>
                      <a:prstClr val="black"/>
                    </a:solidFill>
                  </a:rPr>
                  <a:t>, 10, 20, 40. </a:t>
                </a:r>
              </a:p>
              <a:p>
                <a:r>
                  <a:rPr lang="en-US" sz="2400" dirty="0" err="1">
                    <a:solidFill>
                      <a:prstClr val="black"/>
                    </a:solidFill>
                  </a:rPr>
                  <a:t>Kelipatan</a:t>
                </a:r>
                <a:r>
                  <a:rPr lang="en-US" sz="2400" dirty="0">
                    <a:solidFill>
                      <a:prstClr val="black"/>
                    </a:solidFill>
                  </a:rPr>
                  <a:t> 72</a:t>
                </a:r>
                <a:r>
                  <a:rPr lang="en-US" sz="2400" dirty="0"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r>
                  <a:rPr lang="en-US" sz="2400" dirty="0">
                    <a:solidFill>
                      <a:prstClr val="black"/>
                    </a:solidFill>
                  </a:rPr>
                  <a:t> </a:t>
                </a:r>
                <a:r>
                  <a:rPr lang="en-US" sz="2400" b="1" dirty="0">
                    <a:solidFill>
                      <a:srgbClr val="FF0000"/>
                    </a:solidFill>
                  </a:rPr>
                  <a:t>1</a:t>
                </a:r>
                <a:r>
                  <a:rPr lang="en-US" sz="2400" dirty="0">
                    <a:solidFill>
                      <a:prstClr val="black"/>
                    </a:solidFill>
                  </a:rPr>
                  <a:t>, </a:t>
                </a:r>
                <a:r>
                  <a:rPr lang="en-US" sz="2400" b="1" dirty="0">
                    <a:solidFill>
                      <a:srgbClr val="FF0000"/>
                    </a:solidFill>
                  </a:rPr>
                  <a:t>2</a:t>
                </a:r>
                <a:r>
                  <a:rPr lang="en-US" sz="2400" dirty="0">
                    <a:solidFill>
                      <a:prstClr val="black"/>
                    </a:solidFill>
                  </a:rPr>
                  <a:t>, 3, </a:t>
                </a:r>
                <a:r>
                  <a:rPr lang="en-US" sz="2400" b="1" dirty="0">
                    <a:solidFill>
                      <a:srgbClr val="FF0000"/>
                    </a:solidFill>
                  </a:rPr>
                  <a:t>4</a:t>
                </a:r>
                <a:r>
                  <a:rPr lang="en-US" sz="2400" dirty="0">
                    <a:solidFill>
                      <a:prstClr val="black"/>
                    </a:solidFill>
                  </a:rPr>
                  <a:t>, 6, </a:t>
                </a:r>
                <a:r>
                  <a:rPr lang="en-US" sz="2400" b="1" dirty="0">
                    <a:solidFill>
                      <a:srgbClr val="FF0000"/>
                    </a:solidFill>
                  </a:rPr>
                  <a:t>8</a:t>
                </a:r>
                <a:r>
                  <a:rPr lang="en-US" sz="2400" dirty="0">
                    <a:solidFill>
                      <a:prstClr val="black"/>
                    </a:solidFill>
                  </a:rPr>
                  <a:t>, 9, 12, 18, 24, 36, 72. </a:t>
                </a:r>
              </a:p>
              <a:p>
                <a:r>
                  <a:rPr lang="en-US" sz="2400" dirty="0" err="1">
                    <a:ea typeface="Cambria Math" panose="02040503050406030204" pitchFamily="18" charset="0"/>
                    <a:cs typeface="Times New Roman" panose="02020603050405020304" pitchFamily="18" charset="0"/>
                  </a:rPr>
                  <a:t>Faktor</a:t>
                </a:r>
                <a:r>
                  <a:rPr lang="en-US" sz="2400" dirty="0"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a typeface="Cambria Math" panose="02040503050406030204" pitchFamily="18" charset="0"/>
                    <a:cs typeface="Times New Roman" panose="02020603050405020304" pitchFamily="18" charset="0"/>
                  </a:rPr>
                  <a:t>persekutuan</a:t>
                </a:r>
                <a:r>
                  <a:rPr lang="en-US" sz="2400" dirty="0">
                    <a:ea typeface="Cambria Math" panose="02040503050406030204" pitchFamily="18" charset="0"/>
                    <a:cs typeface="Times New Roman" panose="02020603050405020304" pitchFamily="18" charset="0"/>
                  </a:rPr>
                  <a:t> dari 40 dan 72 </a:t>
                </a:r>
                <a14:m>
                  <m:oMath xmlns:m="http://schemas.openxmlformats.org/officeDocument/2006/math">
                    <m:r>
                      <a:rPr lang="en-US" sz="2400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r>
                  <a:rPr lang="en-US" sz="2400" dirty="0">
                    <a:solidFill>
                      <a:prstClr val="black"/>
                    </a:solidFill>
                  </a:rPr>
                  <a:t> </a:t>
                </a:r>
                <a:r>
                  <a:rPr lang="en-US" sz="2400" b="1" dirty="0">
                    <a:solidFill>
                      <a:srgbClr val="FF0000"/>
                    </a:solidFill>
                  </a:rPr>
                  <a:t>1</a:t>
                </a:r>
                <a:r>
                  <a:rPr lang="en-US" sz="2400" dirty="0">
                    <a:solidFill>
                      <a:prstClr val="black"/>
                    </a:solidFill>
                  </a:rPr>
                  <a:t>, </a:t>
                </a:r>
                <a:r>
                  <a:rPr lang="en-US" sz="2400" b="1" dirty="0">
                    <a:solidFill>
                      <a:srgbClr val="FF0000"/>
                    </a:solidFill>
                  </a:rPr>
                  <a:t>2,</a:t>
                </a:r>
                <a:r>
                  <a:rPr lang="en-US" sz="2400" dirty="0">
                    <a:solidFill>
                      <a:prstClr val="black"/>
                    </a:solidFill>
                  </a:rPr>
                  <a:t> </a:t>
                </a:r>
                <a:r>
                  <a:rPr lang="en-US" sz="2400" b="1" dirty="0">
                    <a:solidFill>
                      <a:srgbClr val="FF0000"/>
                    </a:solidFill>
                  </a:rPr>
                  <a:t>4</a:t>
                </a:r>
                <a:r>
                  <a:rPr lang="en-US" sz="2400" dirty="0">
                    <a:solidFill>
                      <a:prstClr val="black"/>
                    </a:solidFill>
                  </a:rPr>
                  <a:t>, </a:t>
                </a:r>
                <a:r>
                  <a:rPr lang="en-US" sz="2400" b="1" dirty="0">
                    <a:solidFill>
                      <a:srgbClr val="FF0000"/>
                    </a:solidFill>
                  </a:rPr>
                  <a:t>8</a:t>
                </a:r>
                <a:r>
                  <a:rPr lang="en-US" sz="2400" dirty="0">
                    <a:solidFill>
                      <a:prstClr val="black"/>
                    </a:solidFill>
                  </a:rPr>
                  <a:t>.</a:t>
                </a:r>
              </a:p>
              <a:p>
                <a:r>
                  <a:rPr lang="en-US" sz="2400" dirty="0" err="1"/>
                  <a:t>Jadi</a:t>
                </a:r>
                <a:r>
                  <a:rPr lang="en-US" sz="2400" dirty="0"/>
                  <a:t>, FPB </a:t>
                </a:r>
                <a:r>
                  <a:rPr lang="en-US" sz="2400" dirty="0" err="1"/>
                  <a:t>dari</a:t>
                </a:r>
                <a:r>
                  <a:rPr lang="en-US" sz="2400" dirty="0"/>
                  <a:t> 40 dan 72 </a:t>
                </a:r>
                <a:r>
                  <a:rPr lang="en-US" sz="2400" dirty="0" err="1"/>
                  <a:t>adalah</a:t>
                </a:r>
                <a:r>
                  <a:rPr lang="en-US" sz="2400" dirty="0"/>
                  <a:t> 8.</a:t>
                </a:r>
              </a:p>
            </p:txBody>
          </p:sp>
        </mc:Choice>
        <mc:Fallback xmlns="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EF02B988-0DF1-4102-9269-543785E7394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7158" y="3900835"/>
                <a:ext cx="6489854" cy="1569660"/>
              </a:xfrm>
              <a:prstGeom prst="rect">
                <a:avLst/>
              </a:prstGeom>
              <a:blipFill>
                <a:blip r:embed="rId4"/>
                <a:stretch>
                  <a:fillRect l="-1504" t="-3113" r="-470" b="-81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0" name="Group 19">
            <a:extLst>
              <a:ext uri="{FF2B5EF4-FFF2-40B4-BE49-F238E27FC236}">
                <a16:creationId xmlns:a16="http://schemas.microsoft.com/office/drawing/2014/main" xmlns="" id="{DF1B2593-DC0F-4773-961B-2EE89290038E}"/>
              </a:ext>
            </a:extLst>
          </p:cNvPr>
          <p:cNvGrpSpPr/>
          <p:nvPr/>
        </p:nvGrpSpPr>
        <p:grpSpPr>
          <a:xfrm>
            <a:off x="181623" y="300292"/>
            <a:ext cx="7403400" cy="1137598"/>
            <a:chOff x="469814" y="259078"/>
            <a:chExt cx="6745390" cy="1137598"/>
          </a:xfrm>
        </p:grpSpPr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xmlns="" id="{28DD0F63-8A73-467E-A725-FA7CA0272E4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814" y="259078"/>
              <a:ext cx="6745390" cy="999041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xmlns="" id="{9E3CCE1F-4CF8-4545-A544-87C2D44E8E88}"/>
                </a:ext>
              </a:extLst>
            </p:cNvPr>
            <p:cNvSpPr txBox="1"/>
            <p:nvPr/>
          </p:nvSpPr>
          <p:spPr>
            <a:xfrm>
              <a:off x="925615" y="565679"/>
              <a:ext cx="6010119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400" b="1" dirty="0">
                  <a:solidFill>
                    <a:prstClr val="black"/>
                  </a:solidFill>
                  <a:latin typeface="Calibri" panose="020F0502020204030204"/>
                </a:rPr>
                <a:t>2.  </a:t>
              </a:r>
              <a:r>
                <a:rPr lang="en-US" sz="2400" b="1" dirty="0" err="1">
                  <a:solidFill>
                    <a:prstClr val="black"/>
                  </a:solidFill>
                  <a:latin typeface="Calibri" panose="020F0502020204030204"/>
                </a:rPr>
                <a:t>Pengertian</a:t>
              </a:r>
              <a:r>
                <a:rPr lang="en-US" sz="2400" b="1" dirty="0">
                  <a:solidFill>
                    <a:prstClr val="black"/>
                  </a:solidFill>
                  <a:latin typeface="Calibri" panose="020F0502020204030204"/>
                </a:rPr>
                <a:t> </a:t>
              </a:r>
              <a:r>
                <a:rPr lang="en-US" sz="2400" b="1" dirty="0" err="1">
                  <a:solidFill>
                    <a:prstClr val="black"/>
                  </a:solidFill>
                  <a:latin typeface="Calibri" panose="020F0502020204030204"/>
                </a:rPr>
                <a:t>Faktor</a:t>
              </a:r>
              <a:r>
                <a:rPr lang="en-US" sz="2400" b="1" dirty="0">
                  <a:solidFill>
                    <a:prstClr val="black"/>
                  </a:solidFill>
                  <a:latin typeface="Calibri" panose="020F0502020204030204"/>
                </a:rPr>
                <a:t> Persekutuan </a:t>
              </a:r>
              <a:r>
                <a:rPr lang="en-US" sz="2400" b="1" dirty="0" err="1">
                  <a:solidFill>
                    <a:prstClr val="black"/>
                  </a:solidFill>
                  <a:latin typeface="Calibri" panose="020F0502020204030204"/>
                </a:rPr>
                <a:t>Terbesar</a:t>
              </a:r>
              <a:r>
                <a:rPr lang="en-US" sz="2400" b="1" dirty="0">
                  <a:solidFill>
                    <a:prstClr val="black"/>
                  </a:solidFill>
                  <a:latin typeface="Calibri" panose="020F0502020204030204"/>
                </a:rPr>
                <a:t> (FPB)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1257670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0B495410-4380-4613-B237-A36E4D8880B8}"/>
              </a:ext>
            </a:extLst>
          </p:cNvPr>
          <p:cNvSpPr txBox="1"/>
          <p:nvPr/>
        </p:nvSpPr>
        <p:spPr>
          <a:xfrm>
            <a:off x="580633" y="1508677"/>
            <a:ext cx="590887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lang="en-US" sz="2400" b="1" dirty="0">
                <a:solidFill>
                  <a:prstClr val="black"/>
                </a:solidFill>
              </a:rPr>
              <a:t>a. </a:t>
            </a:r>
            <a:r>
              <a:rPr lang="en-US" sz="2400" b="1" dirty="0" err="1">
                <a:solidFill>
                  <a:prstClr val="black"/>
                </a:solidFill>
              </a:rPr>
              <a:t>Menetukan</a:t>
            </a:r>
            <a:r>
              <a:rPr lang="en-US" sz="2400" b="1" dirty="0">
                <a:solidFill>
                  <a:prstClr val="black"/>
                </a:solidFill>
              </a:rPr>
              <a:t> KPK </a:t>
            </a:r>
            <a:r>
              <a:rPr lang="en-US" sz="2400" b="1" dirty="0" err="1">
                <a:solidFill>
                  <a:prstClr val="black"/>
                </a:solidFill>
              </a:rPr>
              <a:t>dengan</a:t>
            </a:r>
            <a:r>
              <a:rPr lang="en-US" sz="2400" b="1" dirty="0">
                <a:solidFill>
                  <a:prstClr val="black"/>
                </a:solidFill>
              </a:rPr>
              <a:t> </a:t>
            </a:r>
            <a:r>
              <a:rPr lang="en-US" sz="2400" b="1" dirty="0" err="1">
                <a:solidFill>
                  <a:prstClr val="black"/>
                </a:solidFill>
              </a:rPr>
              <a:t>fakatorisasi</a:t>
            </a:r>
            <a:r>
              <a:rPr lang="en-US" sz="2400" b="1" dirty="0">
                <a:solidFill>
                  <a:prstClr val="black"/>
                </a:solidFill>
              </a:rPr>
              <a:t> prima</a:t>
            </a:r>
            <a:endParaRPr kumimoji="0" lang="en-US" sz="2400" b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xmlns="" id="{E17556EF-D9F6-4A69-B96A-CBC874C073B9}"/>
              </a:ext>
            </a:extLst>
          </p:cNvPr>
          <p:cNvGrpSpPr/>
          <p:nvPr/>
        </p:nvGrpSpPr>
        <p:grpSpPr>
          <a:xfrm>
            <a:off x="580633" y="3069276"/>
            <a:ext cx="1693150" cy="920966"/>
            <a:chOff x="740334" y="3043297"/>
            <a:chExt cx="1693150" cy="999041"/>
          </a:xfrm>
        </p:grpSpPr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xmlns="" id="{4E286196-17D8-4A58-BEF1-1C801E9437F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334" y="3043297"/>
              <a:ext cx="1693150" cy="999041"/>
            </a:xfrm>
            <a:prstGeom prst="rect">
              <a:avLst/>
            </a:prstGeom>
          </p:spPr>
        </p:pic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xmlns="" id="{FDB8424B-0FCD-44BD-AF0B-4161BB30D727}"/>
                </a:ext>
              </a:extLst>
            </p:cNvPr>
            <p:cNvSpPr txBox="1"/>
            <p:nvPr/>
          </p:nvSpPr>
          <p:spPr>
            <a:xfrm>
              <a:off x="980388" y="3344056"/>
              <a:ext cx="119155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Contoh: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xmlns="" id="{EF02B988-0DF1-4102-9269-543785E7394F}"/>
                  </a:ext>
                </a:extLst>
              </p:cNvPr>
              <p:cNvSpPr/>
              <p:nvPr/>
            </p:nvSpPr>
            <p:spPr>
              <a:xfrm>
                <a:off x="437158" y="4139420"/>
                <a:ext cx="8040086" cy="193899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400" dirty="0">
                    <a:ea typeface="Cambria Math" panose="02040503050406030204" pitchFamily="18" charset="0"/>
                    <a:cs typeface="Times New Roman" panose="02020603050405020304" pitchFamily="18" charset="0"/>
                  </a:rPr>
                  <a:t>Faktorisasi prima </a:t>
                </a:r>
                <a:r>
                  <a:rPr lang="en-US" sz="2400" dirty="0" err="1">
                    <a:ea typeface="Cambria Math" panose="02040503050406030204" pitchFamily="18" charset="0"/>
                    <a:cs typeface="Times New Roman" panose="02020603050405020304" pitchFamily="18" charset="0"/>
                  </a:rPr>
                  <a:t>dari</a:t>
                </a:r>
                <a:r>
                  <a:rPr lang="en-US" sz="2400" dirty="0">
                    <a:ea typeface="Cambria Math" panose="02040503050406030204" pitchFamily="18" charset="0"/>
                    <a:cs typeface="Times New Roman" panose="02020603050405020304" pitchFamily="18" charset="0"/>
                  </a:rPr>
                  <a:t> 60 </a:t>
                </a:r>
                <a14:m>
                  <m:oMath xmlns:m="http://schemas.openxmlformats.org/officeDocument/2006/math">
                    <m:r>
                      <a:rPr lang="en-US" sz="2400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400" b="0" i="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sSup>
                      <m:sSupPr>
                        <m:ctrlPr>
                          <a:rPr lang="en-US" sz="2400" b="0" i="1" dirty="0" smtClean="0">
                            <a:latin typeface="Cambria Math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4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×3×</m:t>
                    </m:r>
                    <m:r>
                      <a:rPr lang="en-US" sz="2400" b="1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𝟓</m:t>
                    </m:r>
                  </m:oMath>
                </a14:m>
                <a:r>
                  <a:rPr lang="en-US" sz="2400" dirty="0">
                    <a:solidFill>
                      <a:prstClr val="black"/>
                    </a:solidFill>
                  </a:rPr>
                  <a:t>.</a:t>
                </a:r>
              </a:p>
              <a:p>
                <a:r>
                  <a:rPr lang="en-US" sz="2400" dirty="0">
                    <a:ea typeface="Cambria Math" panose="02040503050406030204" pitchFamily="18" charset="0"/>
                    <a:cs typeface="Times New Roman" panose="02020603050405020304" pitchFamily="18" charset="0"/>
                  </a:rPr>
                  <a:t>Faktorisasi prima </a:t>
                </a:r>
                <a:r>
                  <a:rPr lang="en-US" sz="2400" dirty="0" err="1">
                    <a:ea typeface="Cambria Math" panose="02040503050406030204" pitchFamily="18" charset="0"/>
                    <a:cs typeface="Times New Roman" panose="02020603050405020304" pitchFamily="18" charset="0"/>
                  </a:rPr>
                  <a:t>dari</a:t>
                </a:r>
                <a:r>
                  <a:rPr lang="en-US" sz="2400" dirty="0">
                    <a:ea typeface="Cambria Math" panose="02040503050406030204" pitchFamily="18" charset="0"/>
                    <a:cs typeface="Times New Roman" panose="02020603050405020304" pitchFamily="18" charset="0"/>
                  </a:rPr>
                  <a:t> 72 </a:t>
                </a:r>
                <a14:m>
                  <m:oMath xmlns:m="http://schemas.openxmlformats.org/officeDocument/2006/math">
                    <m:r>
                      <a:rPr lang="en-US" sz="2400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 </m:t>
                    </m:r>
                    <m:sSup>
                      <m:sSupPr>
                        <m:ctrlPr>
                          <a:rPr lang="en-US" sz="2400" b="1" i="1" dirty="0" smtClean="0">
                            <a:solidFill>
                              <a:srgbClr val="FF0000"/>
                            </a:solidFill>
                            <a:latin typeface="Cambria Math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</m:e>
                      <m:sup>
                        <m:r>
                          <a:rPr lang="en-US" sz="24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𝟑</m:t>
                        </m:r>
                      </m:sup>
                    </m:sSup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sSup>
                      <m:sSupPr>
                        <m:ctrlPr>
                          <a:rPr lang="en-US" sz="2400" b="1" i="1" dirty="0" smtClean="0">
                            <a:solidFill>
                              <a:srgbClr val="FF0000"/>
                            </a:solidFill>
                            <a:latin typeface="Cambria Math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  <m:sup>
                        <m:r>
                          <a:rPr lang="en-US" sz="24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sz="2400" dirty="0">
                    <a:solidFill>
                      <a:prstClr val="black"/>
                    </a:solidFill>
                  </a:rPr>
                  <a:t>.</a:t>
                </a:r>
              </a:p>
              <a:p>
                <a:r>
                  <a:rPr lang="en-US" sz="2400" dirty="0" err="1">
                    <a:ea typeface="Cambria Math" panose="02040503050406030204" pitchFamily="18" charset="0"/>
                    <a:cs typeface="Times New Roman" panose="02020603050405020304" pitchFamily="18" charset="0"/>
                  </a:rPr>
                  <a:t>Faktor</a:t>
                </a:r>
                <a:r>
                  <a:rPr lang="en-US" sz="2400" dirty="0">
                    <a:ea typeface="Cambria Math" panose="02040503050406030204" pitchFamily="18" charset="0"/>
                    <a:cs typeface="Times New Roman" panose="02020603050405020304" pitchFamily="18" charset="0"/>
                  </a:rPr>
                  <a:t> prima yang </a:t>
                </a:r>
                <a:r>
                  <a:rPr lang="en-US" sz="2400" dirty="0" err="1">
                    <a:ea typeface="Cambria Math" panose="02040503050406030204" pitchFamily="18" charset="0"/>
                    <a:cs typeface="Times New Roman" panose="02020603050405020304" pitchFamily="18" charset="0"/>
                  </a:rPr>
                  <a:t>sama</a:t>
                </a:r>
                <a:r>
                  <a:rPr lang="en-US" sz="2400" dirty="0"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a typeface="Cambria Math" panose="02040503050406030204" pitchFamily="18" charset="0"/>
                    <a:cs typeface="Times New Roman" panose="02020603050405020304" pitchFamily="18" charset="0"/>
                  </a:rPr>
                  <a:t>dengan</a:t>
                </a:r>
                <a:r>
                  <a:rPr lang="en-US" sz="2400" dirty="0"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a typeface="Cambria Math" panose="02040503050406030204" pitchFamily="18" charset="0"/>
                    <a:cs typeface="Times New Roman" panose="02020603050405020304" pitchFamily="18" charset="0"/>
                  </a:rPr>
                  <a:t>pangkat</a:t>
                </a:r>
                <a:r>
                  <a:rPr lang="en-US" sz="2400" dirty="0"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a typeface="Cambria Math" panose="02040503050406030204" pitchFamily="18" charset="0"/>
                    <a:cs typeface="Times New Roman" panose="02020603050405020304" pitchFamily="18" charset="0"/>
                  </a:rPr>
                  <a:t>tertinggi</a:t>
                </a:r>
                <a:r>
                  <a:rPr lang="en-US" sz="2400" dirty="0"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 </m:t>
                    </m:r>
                    <m:sSup>
                      <m:sSupPr>
                        <m:ctrlPr>
                          <a:rPr lang="en-US" sz="2400" i="1" dirty="0">
                            <a:latin typeface="Cambria Math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4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sz="2400" dirty="0">
                    <a:solidFill>
                      <a:prstClr val="black"/>
                    </a:solidFill>
                  </a:rPr>
                  <a:t>dan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 dirty="0">
                            <a:latin typeface="Cambria Math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e>
                      <m:sup>
                        <m:r>
                          <a:rPr lang="en-US" sz="24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2400" dirty="0">
                    <a:solidFill>
                      <a:prstClr val="black"/>
                    </a:solidFill>
                  </a:rPr>
                  <a:t>.</a:t>
                </a:r>
              </a:p>
              <a:p>
                <a:r>
                  <a:rPr lang="en-US" sz="2400" dirty="0" err="1"/>
                  <a:t>Faktor</a:t>
                </a:r>
                <a:r>
                  <a:rPr lang="en-US" sz="2400" dirty="0"/>
                  <a:t> prima </a:t>
                </a:r>
                <a:r>
                  <a:rPr lang="en-US" sz="2400" dirty="0" err="1"/>
                  <a:t>lainnya</a:t>
                </a: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400" b="1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𝟓</m:t>
                    </m:r>
                  </m:oMath>
                </a14:m>
                <a:r>
                  <a:rPr lang="en-US" sz="2400" dirty="0"/>
                  <a:t>.</a:t>
                </a:r>
              </a:p>
              <a:p>
                <a:r>
                  <a:rPr lang="en-US" sz="2400" dirty="0" err="1"/>
                  <a:t>Jadi</a:t>
                </a:r>
                <a:r>
                  <a:rPr lang="en-US" sz="2400" dirty="0"/>
                  <a:t>, KPK </a:t>
                </a:r>
                <a:r>
                  <a:rPr lang="en-US" sz="2400" dirty="0" err="1"/>
                  <a:t>dari</a:t>
                </a:r>
                <a:r>
                  <a:rPr lang="en-US" sz="2400" dirty="0"/>
                  <a:t> 60 dan 72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r>
                  <a:rPr lang="en-US" sz="2400" dirty="0"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 dirty="0">
                            <a:latin typeface="Cambria Math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4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sSup>
                      <m:sSupPr>
                        <m:ctrlPr>
                          <a:rPr lang="en-US" sz="2400" i="1" dirty="0">
                            <a:latin typeface="Cambria Math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e>
                      <m:sup>
                        <m:r>
                          <a:rPr lang="en-US" sz="24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×5</m:t>
                    </m:r>
                  </m:oMath>
                </a14:m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4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360</m:t>
                    </m:r>
                  </m:oMath>
                </a14:m>
                <a:r>
                  <a:rPr lang="en-US" sz="2400" dirty="0"/>
                  <a:t>.</a:t>
                </a:r>
              </a:p>
            </p:txBody>
          </p:sp>
        </mc:Choice>
        <mc:Fallback xmlns="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EF02B988-0DF1-4102-9269-543785E7394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7158" y="4139420"/>
                <a:ext cx="8040086" cy="1938992"/>
              </a:xfrm>
              <a:prstGeom prst="rect">
                <a:avLst/>
              </a:prstGeom>
              <a:blipFill>
                <a:blip r:embed="rId4"/>
                <a:stretch>
                  <a:fillRect l="-1213" t="-2516" r="-227" b="-691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0" name="Group 19">
            <a:extLst>
              <a:ext uri="{FF2B5EF4-FFF2-40B4-BE49-F238E27FC236}">
                <a16:creationId xmlns:a16="http://schemas.microsoft.com/office/drawing/2014/main" xmlns="" id="{DF1B2593-DC0F-4773-961B-2EE89290038E}"/>
              </a:ext>
            </a:extLst>
          </p:cNvPr>
          <p:cNvGrpSpPr/>
          <p:nvPr/>
        </p:nvGrpSpPr>
        <p:grpSpPr>
          <a:xfrm>
            <a:off x="181622" y="300292"/>
            <a:ext cx="8116989" cy="999041"/>
            <a:chOff x="469813" y="259078"/>
            <a:chExt cx="6872321" cy="999041"/>
          </a:xfrm>
        </p:grpSpPr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xmlns="" id="{28DD0F63-8A73-467E-A725-FA7CA0272E4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813" y="259078"/>
              <a:ext cx="6872321" cy="999041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xmlns="" id="{9E3CCE1F-4CF8-4545-A544-87C2D44E8E88}"/>
                </a:ext>
              </a:extLst>
            </p:cNvPr>
            <p:cNvSpPr txBox="1"/>
            <p:nvPr/>
          </p:nvSpPr>
          <p:spPr>
            <a:xfrm>
              <a:off x="925615" y="565679"/>
              <a:ext cx="641651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400" b="1" dirty="0">
                  <a:solidFill>
                    <a:prstClr val="black"/>
                  </a:solidFill>
                  <a:latin typeface="Calibri" panose="020F0502020204030204"/>
                </a:rPr>
                <a:t>3.  </a:t>
              </a:r>
              <a:r>
                <a:rPr lang="en-US" sz="2400" b="1" dirty="0" err="1">
                  <a:solidFill>
                    <a:prstClr val="black"/>
                  </a:solidFill>
                  <a:latin typeface="Calibri" panose="020F0502020204030204"/>
                </a:rPr>
                <a:t>Menentukan</a:t>
              </a:r>
              <a:r>
                <a:rPr lang="en-US" sz="2400" b="1" dirty="0">
                  <a:solidFill>
                    <a:prstClr val="black"/>
                  </a:solidFill>
                  <a:latin typeface="Calibri" panose="020F0502020204030204"/>
                </a:rPr>
                <a:t> KPK dan FPB </a:t>
              </a:r>
              <a:r>
                <a:rPr lang="en-US" sz="2400" b="1" dirty="0" err="1">
                  <a:solidFill>
                    <a:prstClr val="black"/>
                  </a:solidFill>
                  <a:latin typeface="Calibri" panose="020F0502020204030204"/>
                </a:rPr>
                <a:t>dengan</a:t>
              </a:r>
              <a:r>
                <a:rPr lang="en-US" sz="2400" b="1" dirty="0">
                  <a:solidFill>
                    <a:prstClr val="black"/>
                  </a:solidFill>
                  <a:latin typeface="Calibri" panose="020F0502020204030204"/>
                </a:rPr>
                <a:t> </a:t>
              </a:r>
              <a:r>
                <a:rPr lang="en-US" sz="2400" b="1" dirty="0" err="1">
                  <a:solidFill>
                    <a:prstClr val="black"/>
                  </a:solidFill>
                  <a:latin typeface="Calibri" panose="020F0502020204030204"/>
                </a:rPr>
                <a:t>Faktorisasi</a:t>
              </a:r>
              <a:r>
                <a:rPr lang="en-US" sz="2400" b="1" dirty="0">
                  <a:solidFill>
                    <a:prstClr val="black"/>
                  </a:solidFill>
                  <a:latin typeface="Calibri" panose="020F0502020204030204"/>
                </a:rPr>
                <a:t> Prima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EB2C9BD8-BF1E-419F-A189-1EAB98E0E89C}"/>
              </a:ext>
            </a:extLst>
          </p:cNvPr>
          <p:cNvSpPr txBox="1"/>
          <p:nvPr/>
        </p:nvSpPr>
        <p:spPr>
          <a:xfrm>
            <a:off x="437158" y="2126168"/>
            <a:ext cx="1115975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lang="en-US" sz="2400" dirty="0">
                <a:solidFill>
                  <a:prstClr val="black"/>
                </a:solidFill>
              </a:rPr>
              <a:t>KPK </a:t>
            </a:r>
            <a:r>
              <a:rPr lang="en-US" sz="2400" dirty="0" err="1">
                <a:solidFill>
                  <a:prstClr val="black"/>
                </a:solidFill>
              </a:rPr>
              <a:t>dari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dua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bilangan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atau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lebih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diperoleh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dari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perkalian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faktor</a:t>
            </a:r>
            <a:r>
              <a:rPr lang="en-US" sz="2400" dirty="0">
                <a:solidFill>
                  <a:prstClr val="black"/>
                </a:solidFill>
              </a:rPr>
              <a:t> prima yang </a:t>
            </a:r>
            <a:r>
              <a:rPr lang="en-US" sz="2400" dirty="0" err="1">
                <a:solidFill>
                  <a:prstClr val="black"/>
                </a:solidFill>
              </a:rPr>
              <a:t>sama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dengan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pangkat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tertinggi</a:t>
            </a:r>
            <a:r>
              <a:rPr lang="en-US" sz="2400" dirty="0">
                <a:solidFill>
                  <a:prstClr val="black"/>
                </a:solidFill>
              </a:rPr>
              <a:t> dan </a:t>
            </a:r>
            <a:r>
              <a:rPr lang="en-US" sz="2400" dirty="0" err="1">
                <a:solidFill>
                  <a:prstClr val="black"/>
                </a:solidFill>
              </a:rPr>
              <a:t>faktor</a:t>
            </a:r>
            <a:r>
              <a:rPr lang="en-US" sz="2400" dirty="0">
                <a:solidFill>
                  <a:prstClr val="black"/>
                </a:solidFill>
              </a:rPr>
              <a:t> prima lain yang </a:t>
            </a:r>
            <a:r>
              <a:rPr lang="en-US" sz="2400" dirty="0" err="1">
                <a:solidFill>
                  <a:prstClr val="black"/>
                </a:solidFill>
              </a:rPr>
              <a:t>dimiliki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bilangan-bilangan</a:t>
            </a:r>
            <a:r>
              <a:rPr lang="en-US" sz="2400" dirty="0">
                <a:solidFill>
                  <a:prstClr val="black"/>
                </a:solidFill>
              </a:rPr>
              <a:t>  </a:t>
            </a:r>
            <a:r>
              <a:rPr lang="en-US" sz="2400" dirty="0" err="1">
                <a:solidFill>
                  <a:prstClr val="black"/>
                </a:solidFill>
              </a:rPr>
              <a:t>tersebut</a:t>
            </a:r>
            <a:r>
              <a:rPr lang="en-US" sz="2400" dirty="0">
                <a:solidFill>
                  <a:prstClr val="black"/>
                </a:solidFill>
              </a:rPr>
              <a:t>.</a:t>
            </a:r>
            <a:endParaRPr kumimoji="0" lang="en-US" sz="2400" b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7555954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0B495410-4380-4613-B237-A36E4D8880B8}"/>
              </a:ext>
            </a:extLst>
          </p:cNvPr>
          <p:cNvSpPr txBox="1"/>
          <p:nvPr/>
        </p:nvSpPr>
        <p:spPr>
          <a:xfrm>
            <a:off x="437158" y="317923"/>
            <a:ext cx="590887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lang="en-US" sz="2400" b="1" dirty="0">
                <a:solidFill>
                  <a:prstClr val="black"/>
                </a:solidFill>
              </a:rPr>
              <a:t>b. </a:t>
            </a:r>
            <a:r>
              <a:rPr lang="en-US" sz="2400" b="1" dirty="0" err="1">
                <a:solidFill>
                  <a:prstClr val="black"/>
                </a:solidFill>
              </a:rPr>
              <a:t>Menetukan</a:t>
            </a:r>
            <a:r>
              <a:rPr lang="en-US" sz="2400" b="1" dirty="0">
                <a:solidFill>
                  <a:prstClr val="black"/>
                </a:solidFill>
              </a:rPr>
              <a:t> FPB </a:t>
            </a:r>
            <a:r>
              <a:rPr lang="en-US" sz="2400" b="1" dirty="0" err="1">
                <a:solidFill>
                  <a:prstClr val="black"/>
                </a:solidFill>
              </a:rPr>
              <a:t>dengan</a:t>
            </a:r>
            <a:r>
              <a:rPr lang="en-US" sz="2400" b="1" dirty="0">
                <a:solidFill>
                  <a:prstClr val="black"/>
                </a:solidFill>
              </a:rPr>
              <a:t> </a:t>
            </a:r>
            <a:r>
              <a:rPr lang="en-US" sz="2400" b="1" dirty="0" err="1">
                <a:solidFill>
                  <a:prstClr val="black"/>
                </a:solidFill>
              </a:rPr>
              <a:t>fakatorisasi</a:t>
            </a:r>
            <a:r>
              <a:rPr lang="en-US" sz="2400" b="1" dirty="0">
                <a:solidFill>
                  <a:prstClr val="black"/>
                </a:solidFill>
              </a:rPr>
              <a:t> prima</a:t>
            </a:r>
            <a:endParaRPr kumimoji="0" lang="en-US" sz="2400" b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xmlns="" id="{E17556EF-D9F6-4A69-B96A-CBC874C073B9}"/>
              </a:ext>
            </a:extLst>
          </p:cNvPr>
          <p:cNvGrpSpPr/>
          <p:nvPr/>
        </p:nvGrpSpPr>
        <p:grpSpPr>
          <a:xfrm>
            <a:off x="437158" y="2193183"/>
            <a:ext cx="1693150" cy="920966"/>
            <a:chOff x="740334" y="3043297"/>
            <a:chExt cx="1693150" cy="999041"/>
          </a:xfrm>
        </p:grpSpPr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xmlns="" id="{4E286196-17D8-4A58-BEF1-1C801E9437F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334" y="3043297"/>
              <a:ext cx="1693150" cy="999041"/>
            </a:xfrm>
            <a:prstGeom prst="rect">
              <a:avLst/>
            </a:prstGeom>
          </p:spPr>
        </p:pic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xmlns="" id="{FDB8424B-0FCD-44BD-AF0B-4161BB30D727}"/>
                </a:ext>
              </a:extLst>
            </p:cNvPr>
            <p:cNvSpPr txBox="1"/>
            <p:nvPr/>
          </p:nvSpPr>
          <p:spPr>
            <a:xfrm>
              <a:off x="980388" y="3344056"/>
              <a:ext cx="119155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Contoh: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xmlns="" id="{EF02B988-0DF1-4102-9269-543785E7394F}"/>
                  </a:ext>
                </a:extLst>
              </p:cNvPr>
              <p:cNvSpPr/>
              <p:nvPr/>
            </p:nvSpPr>
            <p:spPr>
              <a:xfrm>
                <a:off x="437158" y="3173279"/>
                <a:ext cx="7869783" cy="225010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ea typeface="Cambria Math" panose="02040503050406030204" pitchFamily="18" charset="0"/>
                    <a:cs typeface="Times New Roman" panose="02020603050405020304" pitchFamily="18" charset="0"/>
                  </a:rPr>
                  <a:t>Faktorisasi prima </a:t>
                </a:r>
                <a:r>
                  <a:rPr lang="en-US" sz="2400" dirty="0" err="1">
                    <a:ea typeface="Cambria Math" panose="02040503050406030204" pitchFamily="18" charset="0"/>
                    <a:cs typeface="Times New Roman" panose="02020603050405020304" pitchFamily="18" charset="0"/>
                  </a:rPr>
                  <a:t>dari</a:t>
                </a:r>
                <a:r>
                  <a:rPr lang="en-US" sz="2400" dirty="0">
                    <a:ea typeface="Cambria Math" panose="02040503050406030204" pitchFamily="18" charset="0"/>
                    <a:cs typeface="Times New Roman" panose="02020603050405020304" pitchFamily="18" charset="0"/>
                  </a:rPr>
                  <a:t> 45 </a:t>
                </a:r>
                <a14:m>
                  <m:oMath xmlns:m="http://schemas.openxmlformats.org/officeDocument/2006/math">
                    <m:r>
                      <a:rPr lang="en-US" sz="2400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400" b="0" i="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sSup>
                      <m:sSupPr>
                        <m:ctrlPr>
                          <a:rPr lang="en-US" sz="2400" b="0" i="1" dirty="0" smtClean="0">
                            <a:latin typeface="Cambria Math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e>
                      <m:sup>
                        <m:r>
                          <a:rPr lang="en-US" sz="24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en-US" sz="2400" b="1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𝟓</m:t>
                    </m:r>
                  </m:oMath>
                </a14:m>
                <a:r>
                  <a:rPr lang="en-US" sz="2400" dirty="0">
                    <a:solidFill>
                      <a:prstClr val="black"/>
                    </a:solidFill>
                  </a:rPr>
                  <a:t>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sz="2400" dirty="0">
                    <a:ea typeface="Cambria Math" panose="02040503050406030204" pitchFamily="18" charset="0"/>
                    <a:cs typeface="Times New Roman" panose="02020603050405020304" pitchFamily="18" charset="0"/>
                  </a:rPr>
                  <a:t>Faktorisasi prima </a:t>
                </a:r>
                <a:r>
                  <a:rPr lang="en-US" sz="2400" dirty="0" err="1">
                    <a:ea typeface="Cambria Math" panose="02040503050406030204" pitchFamily="18" charset="0"/>
                    <a:cs typeface="Times New Roman" panose="02020603050405020304" pitchFamily="18" charset="0"/>
                  </a:rPr>
                  <a:t>dari</a:t>
                </a:r>
                <a:r>
                  <a:rPr lang="en-US" sz="2400" dirty="0">
                    <a:ea typeface="Cambria Math" panose="02040503050406030204" pitchFamily="18" charset="0"/>
                    <a:cs typeface="Times New Roman" panose="02020603050405020304" pitchFamily="18" charset="0"/>
                  </a:rPr>
                  <a:t> 150 </a:t>
                </a:r>
                <a14:m>
                  <m:oMath xmlns:m="http://schemas.openxmlformats.org/officeDocument/2006/math">
                    <m:r>
                      <a:rPr lang="en-US" sz="2400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4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en-US" sz="2400" b="1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𝟑</m:t>
                    </m:r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sSup>
                      <m:sSupPr>
                        <m:ctrlPr>
                          <a:rPr lang="en-US" sz="2400" i="1" dirty="0">
                            <a:latin typeface="Cambria Math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e>
                      <m:sup>
                        <m:r>
                          <a:rPr lang="en-US" sz="24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2400" dirty="0">
                    <a:solidFill>
                      <a:prstClr val="black"/>
                    </a:solidFill>
                  </a:rPr>
                  <a:t>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sz="2400" dirty="0" err="1">
                    <a:ea typeface="Cambria Math" panose="02040503050406030204" pitchFamily="18" charset="0"/>
                    <a:cs typeface="Times New Roman" panose="02020603050405020304" pitchFamily="18" charset="0"/>
                  </a:rPr>
                  <a:t>Faktor</a:t>
                </a:r>
                <a:r>
                  <a:rPr lang="en-US" sz="2400" dirty="0">
                    <a:ea typeface="Cambria Math" panose="02040503050406030204" pitchFamily="18" charset="0"/>
                    <a:cs typeface="Times New Roman" panose="02020603050405020304" pitchFamily="18" charset="0"/>
                  </a:rPr>
                  <a:t> prima yang </a:t>
                </a:r>
                <a:r>
                  <a:rPr lang="en-US" sz="2400" dirty="0" err="1">
                    <a:ea typeface="Cambria Math" panose="02040503050406030204" pitchFamily="18" charset="0"/>
                    <a:cs typeface="Times New Roman" panose="02020603050405020304" pitchFamily="18" charset="0"/>
                  </a:rPr>
                  <a:t>sama</a:t>
                </a:r>
                <a:r>
                  <a:rPr lang="en-US" sz="2400" dirty="0"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a typeface="Cambria Math" panose="02040503050406030204" pitchFamily="18" charset="0"/>
                    <a:cs typeface="Times New Roman" panose="02020603050405020304" pitchFamily="18" charset="0"/>
                  </a:rPr>
                  <a:t>dengan</a:t>
                </a:r>
                <a:r>
                  <a:rPr lang="en-US" sz="2400" dirty="0"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a typeface="Cambria Math" panose="02040503050406030204" pitchFamily="18" charset="0"/>
                    <a:cs typeface="Times New Roman" panose="02020603050405020304" pitchFamily="18" charset="0"/>
                  </a:rPr>
                  <a:t>pangkat</a:t>
                </a:r>
                <a:r>
                  <a:rPr lang="en-US" sz="2400" dirty="0"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a typeface="Cambria Math" panose="02040503050406030204" pitchFamily="18" charset="0"/>
                    <a:cs typeface="Times New Roman" panose="02020603050405020304" pitchFamily="18" charset="0"/>
                  </a:rPr>
                  <a:t>terendah</a:t>
                </a:r>
                <a:r>
                  <a:rPr lang="en-US" sz="2400" dirty="0"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400" b="1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𝟑</m:t>
                    </m:r>
                    <m:r>
                      <a:rPr lang="en-US" sz="2400" b="1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sz="2400" dirty="0">
                    <a:solidFill>
                      <a:prstClr val="black"/>
                    </a:solidFill>
                  </a:rPr>
                  <a:t>dan </a:t>
                </a:r>
                <a14:m>
                  <m:oMath xmlns:m="http://schemas.openxmlformats.org/officeDocument/2006/math">
                    <m:r>
                      <a:rPr lang="en-US" sz="2400" b="1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𝟓</m:t>
                    </m:r>
                  </m:oMath>
                </a14:m>
                <a:r>
                  <a:rPr lang="en-US" sz="2400" dirty="0">
                    <a:ea typeface="Cambria Math" panose="02040503050406030204" pitchFamily="18" charset="0"/>
                    <a:cs typeface="Times New Roman" panose="02020603050405020304" pitchFamily="18" charset="0"/>
                  </a:rPr>
                  <a:t>.</a:t>
                </a:r>
                <a:endParaRPr lang="en-US" sz="2400" b="1" dirty="0"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sz="2400" dirty="0" err="1"/>
                  <a:t>Jadi</a:t>
                </a:r>
                <a:r>
                  <a:rPr lang="en-US" sz="2400" dirty="0"/>
                  <a:t>, FPB </a:t>
                </a:r>
                <a:r>
                  <a:rPr lang="en-US" sz="2400" dirty="0" err="1"/>
                  <a:t>dari</a:t>
                </a:r>
                <a:r>
                  <a:rPr lang="en-US" sz="2400" dirty="0"/>
                  <a:t> 45 dan 150 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r>
                  <a:rPr lang="en-US" sz="2400" dirty="0"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3</m:t>
                    </m:r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×5</m:t>
                    </m:r>
                  </m:oMath>
                </a14:m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4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15</m:t>
                    </m:r>
                  </m:oMath>
                </a14:m>
                <a:r>
                  <a:rPr lang="en-US" sz="2400" dirty="0"/>
                  <a:t>.</a:t>
                </a:r>
              </a:p>
            </p:txBody>
          </p:sp>
        </mc:Choice>
        <mc:Fallback xmlns="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EF02B988-0DF1-4102-9269-543785E7394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7158" y="3173279"/>
                <a:ext cx="7869783" cy="2250103"/>
              </a:xfrm>
              <a:prstGeom prst="rect">
                <a:avLst/>
              </a:prstGeom>
              <a:blipFill>
                <a:blip r:embed="rId4"/>
                <a:stretch>
                  <a:fillRect l="-1239" r="-232" b="-542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EB2C9BD8-BF1E-419F-A189-1EAB98E0E89C}"/>
              </a:ext>
            </a:extLst>
          </p:cNvPr>
          <p:cNvSpPr txBox="1"/>
          <p:nvPr/>
        </p:nvSpPr>
        <p:spPr>
          <a:xfrm>
            <a:off x="437158" y="973862"/>
            <a:ext cx="954629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lang="en-US" sz="2400" dirty="0">
                <a:solidFill>
                  <a:prstClr val="black"/>
                </a:solidFill>
              </a:rPr>
              <a:t>FPB </a:t>
            </a:r>
            <a:r>
              <a:rPr lang="en-US" sz="2400" dirty="0" err="1">
                <a:solidFill>
                  <a:prstClr val="black"/>
                </a:solidFill>
              </a:rPr>
              <a:t>dari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dua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bilangan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atau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lebih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diperoleh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dari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perkalian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faktor-faktor</a:t>
            </a:r>
            <a:r>
              <a:rPr lang="en-US" sz="2400" dirty="0">
                <a:solidFill>
                  <a:prstClr val="black"/>
                </a:solidFill>
              </a:rPr>
              <a:t> prima yang </a:t>
            </a:r>
            <a:r>
              <a:rPr lang="en-US" sz="2400" dirty="0" err="1">
                <a:solidFill>
                  <a:prstClr val="black"/>
                </a:solidFill>
              </a:rPr>
              <a:t>sama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dengan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pangkat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rendah</a:t>
            </a:r>
            <a:r>
              <a:rPr lang="en-US" sz="2400" dirty="0">
                <a:solidFill>
                  <a:prstClr val="black"/>
                </a:solidFill>
              </a:rPr>
              <a:t>.</a:t>
            </a:r>
            <a:endParaRPr kumimoji="0" lang="en-US" sz="2400" b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630583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>
            <a:extLst>
              <a:ext uri="{FF2B5EF4-FFF2-40B4-BE49-F238E27FC236}">
                <a16:creationId xmlns:a16="http://schemas.microsoft.com/office/drawing/2014/main" xmlns="" id="{E17556EF-D9F6-4A69-B96A-CBC874C073B9}"/>
              </a:ext>
            </a:extLst>
          </p:cNvPr>
          <p:cNvGrpSpPr/>
          <p:nvPr/>
        </p:nvGrpSpPr>
        <p:grpSpPr>
          <a:xfrm>
            <a:off x="437157" y="3087390"/>
            <a:ext cx="1693150" cy="920966"/>
            <a:chOff x="740334" y="3043297"/>
            <a:chExt cx="1693150" cy="999041"/>
          </a:xfrm>
        </p:grpSpPr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xmlns="" id="{4E286196-17D8-4A58-BEF1-1C801E9437F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334" y="3043297"/>
              <a:ext cx="1693150" cy="999041"/>
            </a:xfrm>
            <a:prstGeom prst="rect">
              <a:avLst/>
            </a:prstGeom>
          </p:spPr>
        </p:pic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xmlns="" id="{FDB8424B-0FCD-44BD-AF0B-4161BB30D727}"/>
                </a:ext>
              </a:extLst>
            </p:cNvPr>
            <p:cNvSpPr txBox="1"/>
            <p:nvPr/>
          </p:nvSpPr>
          <p:spPr>
            <a:xfrm>
              <a:off x="980388" y="3344056"/>
              <a:ext cx="119155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Contoh: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xmlns="" id="{EF02B988-0DF1-4102-9269-543785E7394F}"/>
                  </a:ext>
                </a:extLst>
              </p:cNvPr>
              <p:cNvSpPr/>
              <p:nvPr/>
            </p:nvSpPr>
            <p:spPr>
              <a:xfrm>
                <a:off x="437157" y="4139420"/>
                <a:ext cx="5873701" cy="169514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FPB</a:t>
                </a:r>
                <a:r>
                  <a:rPr lang="en-US" sz="2400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(8, 10) </a:t>
                </a:r>
                <a14:m>
                  <m:oMath xmlns:m="http://schemas.openxmlformats.org/officeDocument/2006/math">
                    <m:r>
                      <a:rPr lang="en-US" sz="24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r>
                  <a:rPr lang="en-US" sz="2400" b="0" dirty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2.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KPK (8, 10)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r>
                  <a:rPr lang="en-US" sz="2400" dirty="0"/>
                  <a:t> 40.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FPB</a:t>
                </a:r>
                <a:r>
                  <a:rPr lang="en-US" sz="2400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(8, 10)</a:t>
                </a:r>
                <a14:m>
                  <m:oMath xmlns:m="http://schemas.openxmlformats.org/officeDocument/2006/math">
                    <m:r>
                      <a:rPr lang="en-US" sz="2400" b="0" i="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</m:oMath>
                </a14:m>
                <a:r>
                  <a:rPr lang="en-US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KPK (8, 10)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r>
                  <a:rPr lang="en-US" sz="2400" dirty="0"/>
                  <a:t> 2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 </m:t>
                    </m:r>
                  </m:oMath>
                </a14:m>
                <a:r>
                  <a:rPr lang="en-US" sz="2400" dirty="0"/>
                  <a:t>40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 </m:t>
                    </m:r>
                  </m:oMath>
                </a14:m>
                <a:r>
                  <a:rPr lang="en-US" sz="2400" dirty="0"/>
                  <a:t> 80.</a:t>
                </a:r>
              </a:p>
            </p:txBody>
          </p:sp>
        </mc:Choice>
        <mc:Fallback xmlns="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EF02B988-0DF1-4102-9269-543785E7394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7157" y="4139420"/>
                <a:ext cx="5873701" cy="1695144"/>
              </a:xfrm>
              <a:prstGeom prst="rect">
                <a:avLst/>
              </a:prstGeom>
              <a:blipFill>
                <a:blip r:embed="rId4"/>
                <a:stretch>
                  <a:fillRect l="-1661" b="-75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0" name="Group 19">
            <a:extLst>
              <a:ext uri="{FF2B5EF4-FFF2-40B4-BE49-F238E27FC236}">
                <a16:creationId xmlns:a16="http://schemas.microsoft.com/office/drawing/2014/main" xmlns="" id="{DF1B2593-DC0F-4773-961B-2EE89290038E}"/>
              </a:ext>
            </a:extLst>
          </p:cNvPr>
          <p:cNvGrpSpPr/>
          <p:nvPr/>
        </p:nvGrpSpPr>
        <p:grpSpPr>
          <a:xfrm>
            <a:off x="181623" y="300292"/>
            <a:ext cx="6204187" cy="999041"/>
            <a:chOff x="469813" y="259078"/>
            <a:chExt cx="6422322" cy="999041"/>
          </a:xfrm>
        </p:grpSpPr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xmlns="" id="{28DD0F63-8A73-467E-A725-FA7CA0272E4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813" y="259078"/>
              <a:ext cx="6122322" cy="999041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xmlns="" id="{9E3CCE1F-4CF8-4545-A544-87C2D44E8E88}"/>
                </a:ext>
              </a:extLst>
            </p:cNvPr>
            <p:cNvSpPr txBox="1"/>
            <p:nvPr/>
          </p:nvSpPr>
          <p:spPr>
            <a:xfrm>
              <a:off x="925616" y="565679"/>
              <a:ext cx="596651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400" b="1" dirty="0">
                  <a:solidFill>
                    <a:prstClr val="black"/>
                  </a:solidFill>
                  <a:latin typeface="Calibri" panose="020F0502020204030204"/>
                </a:rPr>
                <a:t>4.  </a:t>
              </a:r>
              <a:r>
                <a:rPr lang="en-US" sz="2400" b="1" dirty="0" err="1">
                  <a:solidFill>
                    <a:prstClr val="black"/>
                  </a:solidFill>
                  <a:latin typeface="Calibri" panose="020F0502020204030204"/>
                </a:rPr>
                <a:t>Hubungan</a:t>
              </a:r>
              <a:r>
                <a:rPr lang="en-US" sz="2400" b="1" dirty="0">
                  <a:solidFill>
                    <a:prstClr val="black"/>
                  </a:solidFill>
                  <a:latin typeface="Calibri" panose="020F0502020204030204"/>
                </a:rPr>
                <a:t> </a:t>
              </a:r>
              <a:r>
                <a:rPr lang="en-US" sz="2400" b="1" dirty="0" err="1">
                  <a:solidFill>
                    <a:prstClr val="black"/>
                  </a:solidFill>
                  <a:latin typeface="Calibri" panose="020F0502020204030204"/>
                </a:rPr>
                <a:t>antara</a:t>
              </a:r>
              <a:r>
                <a:rPr lang="en-US" sz="2400" b="1" dirty="0">
                  <a:solidFill>
                    <a:prstClr val="black"/>
                  </a:solidFill>
                  <a:latin typeface="Calibri" panose="020F0502020204030204"/>
                </a:rPr>
                <a:t> FPB dan KPK Prima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EB2C9BD8-BF1E-419F-A189-1EAB98E0E89C}"/>
              </a:ext>
            </a:extLst>
          </p:cNvPr>
          <p:cNvSpPr txBox="1"/>
          <p:nvPr/>
        </p:nvSpPr>
        <p:spPr>
          <a:xfrm>
            <a:off x="181623" y="1365007"/>
            <a:ext cx="934193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lang="en-US" sz="2400" dirty="0" err="1">
                <a:solidFill>
                  <a:prstClr val="black"/>
                </a:solidFill>
              </a:rPr>
              <a:t>Jika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i="1" dirty="0">
                <a:solidFill>
                  <a:prstClr val="black"/>
                </a:solidFill>
              </a:rPr>
              <a:t>a</a:t>
            </a:r>
            <a:r>
              <a:rPr lang="en-US" sz="2400" dirty="0">
                <a:solidFill>
                  <a:prstClr val="black"/>
                </a:solidFill>
              </a:rPr>
              <a:t> dan </a:t>
            </a:r>
            <a:r>
              <a:rPr lang="en-US" sz="2400" i="1" dirty="0">
                <a:solidFill>
                  <a:prstClr val="black"/>
                </a:solidFill>
              </a:rPr>
              <a:t>b 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adalah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bilangan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bulat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positif</a:t>
            </a:r>
            <a:r>
              <a:rPr lang="en-US" sz="2400" dirty="0">
                <a:solidFill>
                  <a:prstClr val="black"/>
                </a:solidFill>
              </a:rPr>
              <a:t>, </a:t>
            </a:r>
            <a:r>
              <a:rPr lang="en-US" sz="2400" dirty="0" err="1">
                <a:solidFill>
                  <a:prstClr val="black"/>
                </a:solidFill>
              </a:rPr>
              <a:t>maka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beraku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hubungan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antara</a:t>
            </a:r>
            <a:r>
              <a:rPr lang="en-US" sz="2400" dirty="0">
                <a:solidFill>
                  <a:prstClr val="black"/>
                </a:solidFill>
              </a:rPr>
              <a:t> FPB dan KPK </a:t>
            </a:r>
            <a:r>
              <a:rPr lang="en-US" sz="2400" dirty="0" err="1">
                <a:solidFill>
                  <a:prstClr val="black"/>
                </a:solidFill>
              </a:rPr>
              <a:t>dari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kedua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bilangan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err="1">
                <a:solidFill>
                  <a:prstClr val="black"/>
                </a:solidFill>
              </a:rPr>
              <a:t>tersebut</a:t>
            </a:r>
            <a:r>
              <a:rPr lang="en-US" sz="2400" dirty="0">
                <a:solidFill>
                  <a:prstClr val="black"/>
                </a:solidFill>
              </a:rPr>
              <a:t>.</a:t>
            </a:r>
            <a:endParaRPr kumimoji="0" lang="en-US" sz="2400" b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xmlns="" id="{3E7C9201-E7E5-4C14-BF33-009E0AE75AE8}"/>
              </a:ext>
            </a:extLst>
          </p:cNvPr>
          <p:cNvGrpSpPr/>
          <p:nvPr/>
        </p:nvGrpSpPr>
        <p:grpSpPr>
          <a:xfrm>
            <a:off x="2785684" y="2312036"/>
            <a:ext cx="4985584" cy="694648"/>
            <a:chOff x="3849329" y="4527755"/>
            <a:chExt cx="7976933" cy="694648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xmlns="" id="{0AE61205-403B-4D77-8A9F-42B5E83F936C}"/>
                </a:ext>
              </a:extLst>
            </p:cNvPr>
            <p:cNvSpPr/>
            <p:nvPr/>
          </p:nvSpPr>
          <p:spPr>
            <a:xfrm>
              <a:off x="3849329" y="4527755"/>
              <a:ext cx="7413795" cy="694648"/>
            </a:xfrm>
            <a:prstGeom prst="round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" name="Rectangle 13">
                  <a:extLst>
                    <a:ext uri="{FF2B5EF4-FFF2-40B4-BE49-F238E27FC236}">
                      <a16:creationId xmlns:a16="http://schemas.microsoft.com/office/drawing/2014/main" xmlns="" id="{D6AE5608-D741-4669-8B41-BEF82AE273C8}"/>
                    </a:ext>
                  </a:extLst>
                </p:cNvPr>
                <p:cNvSpPr/>
                <p:nvPr/>
              </p:nvSpPr>
              <p:spPr>
                <a:xfrm>
                  <a:off x="4259123" y="4640486"/>
                  <a:ext cx="7567139" cy="4616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sz="240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FPB</a:t>
                  </a:r>
                  <a:r>
                    <a:rPr lang="en-US" sz="2400" i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en-US" sz="240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(</a:t>
                  </a:r>
                  <a:r>
                    <a:rPr lang="en-US" sz="2400" i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a</a:t>
                  </a:r>
                  <a:r>
                    <a:rPr lang="en-US" sz="240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, </a:t>
                  </a:r>
                  <a:r>
                    <a:rPr lang="en-US" sz="2400" i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b</a:t>
                  </a:r>
                  <a:r>
                    <a:rPr lang="en-US" sz="240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) </a:t>
                  </a:r>
                  <a14:m>
                    <m:oMath xmlns:m="http://schemas.openxmlformats.org/officeDocument/2006/math">
                      <m:r>
                        <a:rPr lang="en-US" sz="2400" i="1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</m:oMath>
                  </a14:m>
                  <a:r>
                    <a:rPr lang="en-US" sz="240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KPK (</a:t>
                  </a:r>
                  <a:r>
                    <a:rPr lang="en-US" sz="2400" i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a</a:t>
                  </a:r>
                  <a:r>
                    <a:rPr lang="en-US" sz="240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, </a:t>
                  </a:r>
                  <a:r>
                    <a:rPr lang="en-US" sz="2400" i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b</a:t>
                  </a:r>
                  <a:r>
                    <a:rPr lang="en-US" sz="240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) = </a:t>
                  </a:r>
                  <a:r>
                    <a:rPr lang="en-US" sz="2400" i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a </a:t>
                  </a:r>
                  <a14:m>
                    <m:oMath xmlns:m="http://schemas.openxmlformats.org/officeDocument/2006/math">
                      <m:r>
                        <a:rPr lang="en-US" sz="2400" i="1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</m:oMath>
                  </a14:m>
                  <a:r>
                    <a:rPr lang="en-US" sz="2400" i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b </a:t>
                  </a:r>
                  <a:r>
                    <a:rPr lang="en-US" sz="240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endPara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14" name="Rectangle 13">
                  <a:extLst>
                    <a:ext uri="{FF2B5EF4-FFF2-40B4-BE49-F238E27FC236}">
                      <a16:creationId xmlns:a16="http://schemas.microsoft.com/office/drawing/2014/main" id="{D6AE5608-D741-4669-8B41-BEF82AE273C8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259123" y="4640486"/>
                  <a:ext cx="7567139" cy="461665"/>
                </a:xfrm>
                <a:prstGeom prst="rect">
                  <a:avLst/>
                </a:prstGeom>
                <a:blipFill>
                  <a:blip r:embed="rId7"/>
                  <a:stretch>
                    <a:fillRect l="-1933" t="-10667" b="-3066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44609522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xmlns="" id="{EB2C9BD8-BF1E-419F-A189-1EAB98E0E89C}"/>
                  </a:ext>
                </a:extLst>
              </p:cNvPr>
              <p:cNvSpPr txBox="1"/>
              <p:nvPr/>
            </p:nvSpPr>
            <p:spPr>
              <a:xfrm>
                <a:off x="620932" y="2891784"/>
                <a:ext cx="8766803" cy="8309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457200" lvl="0" indent="-457200" algn="just">
                  <a:buAutoNum type="alphaLcPeriod"/>
                  <a:defRPr/>
                </a:pPr>
                <a:r>
                  <a:rPr kumimoji="0" lang="en-US" sz="2400" b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Untung</a:t>
                </a:r>
              </a:p>
              <a:p>
                <a:pPr lvl="0" algn="just">
                  <a:defRPr/>
                </a:pPr>
                <a:r>
                  <a:rPr kumimoji="0" lang="en-US" sz="240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Ji</a:t>
                </a:r>
                <a:r>
                  <a:rPr lang="en-US" sz="2400" dirty="0">
                    <a:solidFill>
                      <a:prstClr val="black"/>
                    </a:solidFill>
                    <a:latin typeface="Calibri" panose="020F0502020204030204"/>
                  </a:rPr>
                  <a:t>ka </a:t>
                </a:r>
                <a:r>
                  <a:rPr lang="en-US" sz="2400" i="1" dirty="0" err="1">
                    <a:solidFill>
                      <a:prstClr val="black"/>
                    </a:solidFill>
                    <a:latin typeface="Calibri" panose="020F0502020204030204"/>
                  </a:rPr>
                  <a:t>Hj</a:t>
                </a:r>
                <a:r>
                  <a:rPr lang="en-US" sz="2400" i="1" dirty="0">
                    <a:solidFill>
                      <a:prstClr val="black"/>
                    </a:solidFill>
                    <a:latin typeface="Calibri" panose="020F0502020204030204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sz="240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&gt;</m:t>
                    </m:r>
                  </m:oMath>
                </a14:m>
                <a:r>
                  <a:rPr kumimoji="0" lang="en-US" sz="240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400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H</a:t>
                </a:r>
                <a:r>
                  <a:rPr lang="en-US" sz="2400" i="1" dirty="0">
                    <a:solidFill>
                      <a:prstClr val="black"/>
                    </a:solidFill>
                    <a:latin typeface="Calibri" panose="020F0502020204030204"/>
                  </a:rPr>
                  <a:t>b</a:t>
                </a:r>
                <a:r>
                  <a:rPr lang="en-US" sz="2400" dirty="0">
                    <a:solidFill>
                      <a:prstClr val="black"/>
                    </a:solidFill>
                    <a:latin typeface="Calibri" panose="020F0502020204030204"/>
                  </a:rPr>
                  <a:t>, </a:t>
                </a:r>
                <a:r>
                  <a:rPr lang="en-US" sz="2400" dirty="0" err="1">
                    <a:solidFill>
                      <a:prstClr val="black"/>
                    </a:solidFill>
                    <a:latin typeface="Calibri" panose="020F0502020204030204"/>
                  </a:rPr>
                  <a:t>maka</a:t>
                </a:r>
                <a:r>
                  <a:rPr lang="en-US" sz="2400" dirty="0">
                    <a:solidFill>
                      <a:prstClr val="black"/>
                    </a:solidFill>
                    <a:latin typeface="Calibri" panose="020F0502020204030204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latin typeface="Calibri" panose="020F0502020204030204"/>
                  </a:rPr>
                  <a:t>akan</a:t>
                </a:r>
                <a:r>
                  <a:rPr lang="en-US" sz="2400" dirty="0">
                    <a:solidFill>
                      <a:prstClr val="black"/>
                    </a:solidFill>
                    <a:latin typeface="Calibri" panose="020F0502020204030204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latin typeface="Calibri" panose="020F0502020204030204"/>
                  </a:rPr>
                  <a:t>didapat</a:t>
                </a:r>
                <a:r>
                  <a:rPr lang="en-US" sz="2400" dirty="0">
                    <a:solidFill>
                      <a:prstClr val="black"/>
                    </a:solidFill>
                    <a:latin typeface="Calibri" panose="020F0502020204030204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latin typeface="Calibri" panose="020F0502020204030204"/>
                  </a:rPr>
                  <a:t>untung</a:t>
                </a:r>
                <a:r>
                  <a:rPr lang="en-US" sz="2400" dirty="0">
                    <a:solidFill>
                      <a:prstClr val="black"/>
                    </a:solidFill>
                    <a:latin typeface="Calibri" panose="020F0502020204030204"/>
                  </a:rPr>
                  <a:t>.</a:t>
                </a:r>
                <a:endParaRPr kumimoji="0" lang="en-US" sz="240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EB2C9BD8-BF1E-419F-A189-1EAB98E0E8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0932" y="2891784"/>
                <a:ext cx="8766803" cy="830997"/>
              </a:xfrm>
              <a:prstGeom prst="rect">
                <a:avLst/>
              </a:prstGeom>
              <a:blipFill>
                <a:blip r:embed="rId2"/>
                <a:stretch>
                  <a:fillRect l="-1113" t="-6569" b="-1532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2" name="Group 11">
            <a:extLst>
              <a:ext uri="{FF2B5EF4-FFF2-40B4-BE49-F238E27FC236}">
                <a16:creationId xmlns:a16="http://schemas.microsoft.com/office/drawing/2014/main" xmlns="" id="{3E7C9201-E7E5-4C14-BF33-009E0AE75AE8}"/>
              </a:ext>
            </a:extLst>
          </p:cNvPr>
          <p:cNvGrpSpPr/>
          <p:nvPr/>
        </p:nvGrpSpPr>
        <p:grpSpPr>
          <a:xfrm>
            <a:off x="4258760" y="3893059"/>
            <a:ext cx="2951509" cy="1531836"/>
            <a:chOff x="3040972" y="4481863"/>
            <a:chExt cx="3776418" cy="1531836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xmlns="" id="{0AE61205-403B-4D77-8A9F-42B5E83F936C}"/>
                </a:ext>
              </a:extLst>
            </p:cNvPr>
            <p:cNvSpPr/>
            <p:nvPr/>
          </p:nvSpPr>
          <p:spPr>
            <a:xfrm>
              <a:off x="3040972" y="4481863"/>
              <a:ext cx="3776418" cy="1531836"/>
            </a:xfrm>
            <a:prstGeom prst="round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" name="Rectangle 13">
                  <a:extLst>
                    <a:ext uri="{FF2B5EF4-FFF2-40B4-BE49-F238E27FC236}">
                      <a16:creationId xmlns:a16="http://schemas.microsoft.com/office/drawing/2014/main" xmlns="" id="{D6AE5608-D741-4669-8B41-BEF82AE273C8}"/>
                    </a:ext>
                  </a:extLst>
                </p:cNvPr>
                <p:cNvSpPr/>
                <p:nvPr/>
              </p:nvSpPr>
              <p:spPr>
                <a:xfrm>
                  <a:off x="3656613" y="4647616"/>
                  <a:ext cx="2604565" cy="1200329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sz="2400" i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U </a:t>
                  </a:r>
                  <a14:m>
                    <m:oMath xmlns:m="http://schemas.openxmlformats.org/officeDocument/2006/math"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</m:oMath>
                  </a14:m>
                  <a:r>
                    <a:rPr lang="en-US" sz="2400" i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Hj </a:t>
                  </a:r>
                  <a14:m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 </m:t>
                      </m:r>
                    </m:oMath>
                  </a14:m>
                  <a:r>
                    <a:rPr lang="en-US" sz="2400" i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Hb</a:t>
                  </a:r>
                </a:p>
                <a:p>
                  <a:r>
                    <a:rPr lang="en-US" sz="2400" i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Hb </a:t>
                  </a:r>
                  <a14:m>
                    <m:oMath xmlns:m="http://schemas.openxmlformats.org/officeDocument/2006/math"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</m:oMath>
                  </a14:m>
                  <a:r>
                    <a:rPr lang="en-US" sz="2400" i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Hj </a:t>
                  </a:r>
                  <a14:m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</m:oMath>
                  </a14:m>
                  <a:r>
                    <a:rPr lang="en-US" sz="2400" i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U</a:t>
                  </a:r>
                </a:p>
                <a:p>
                  <a:r>
                    <a:rPr lang="en-US" sz="2400" i="1" dirty="0" err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Hj</a:t>
                  </a:r>
                  <a:r>
                    <a:rPr lang="en-US" sz="2400" i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</m:oMath>
                  </a14:m>
                  <a:r>
                    <a:rPr lang="en-US" sz="2400" i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Hb + U</a:t>
                  </a:r>
                </a:p>
              </p:txBody>
            </p:sp>
          </mc:Choice>
          <mc:Fallback xmlns="">
            <p:sp>
              <p:nvSpPr>
                <p:cNvPr id="14" name="Rectangle 13">
                  <a:extLst>
                    <a:ext uri="{FF2B5EF4-FFF2-40B4-BE49-F238E27FC236}">
                      <a16:creationId xmlns:a16="http://schemas.microsoft.com/office/drawing/2014/main" id="{D6AE5608-D741-4669-8B41-BEF82AE273C8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656613" y="4647616"/>
                  <a:ext cx="2604565" cy="1200329"/>
                </a:xfrm>
                <a:prstGeom prst="rect">
                  <a:avLst/>
                </a:prstGeom>
                <a:blipFill>
                  <a:blip r:embed="rId3"/>
                  <a:stretch>
                    <a:fillRect l="-4805" t="-4061" b="-1066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xmlns="" id="{CB0B77B5-267A-4F63-B083-D17DB55FCEEA}"/>
              </a:ext>
            </a:extLst>
          </p:cNvPr>
          <p:cNvGrpSpPr/>
          <p:nvPr/>
        </p:nvGrpSpPr>
        <p:grpSpPr>
          <a:xfrm>
            <a:off x="437158" y="275224"/>
            <a:ext cx="8950577" cy="1399612"/>
            <a:chOff x="452487" y="0"/>
            <a:chExt cx="9171687" cy="1273425"/>
          </a:xfrm>
        </p:grpSpPr>
        <p:sp>
          <p:nvSpPr>
            <p:cNvPr id="16" name="Diagonal Stripe 15">
              <a:extLst>
                <a:ext uri="{FF2B5EF4-FFF2-40B4-BE49-F238E27FC236}">
                  <a16:creationId xmlns:a16="http://schemas.microsoft.com/office/drawing/2014/main" xmlns="" id="{1966504B-AD63-40AF-BB7C-FC7C60D8CA72}"/>
                </a:ext>
              </a:extLst>
            </p:cNvPr>
            <p:cNvSpPr/>
            <p:nvPr/>
          </p:nvSpPr>
          <p:spPr>
            <a:xfrm>
              <a:off x="452487" y="180635"/>
              <a:ext cx="1055802" cy="1092790"/>
            </a:xfrm>
            <a:prstGeom prst="diagStripe">
              <a:avLst/>
            </a:prstGeom>
            <a:solidFill>
              <a:schemeClr val="accent6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xmlns="" id="{556918E6-69DC-4F00-B98C-04BBFEF01149}"/>
                </a:ext>
              </a:extLst>
            </p:cNvPr>
            <p:cNvGrpSpPr/>
            <p:nvPr/>
          </p:nvGrpSpPr>
          <p:grpSpPr>
            <a:xfrm>
              <a:off x="452487" y="0"/>
              <a:ext cx="9171687" cy="697584"/>
              <a:chOff x="101324" y="334940"/>
              <a:chExt cx="9171687" cy="697584"/>
            </a:xfrm>
          </p:grpSpPr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xmlns="" id="{EAF91435-551C-4380-A8AE-96686DFBF3A8}"/>
                  </a:ext>
                </a:extLst>
              </p:cNvPr>
              <p:cNvSpPr txBox="1"/>
              <p:nvPr/>
            </p:nvSpPr>
            <p:spPr>
              <a:xfrm>
                <a:off x="987443" y="414168"/>
                <a:ext cx="8285568" cy="476047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scene3d>
                <a:camera prst="orthographicFront"/>
                <a:lightRig rig="threePt" dir="t"/>
              </a:scene3d>
              <a:sp3d>
                <a:bevelT w="114300" prst="artDeco"/>
              </a:sp3d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err="1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Bilangan</a:t>
                </a:r>
                <a:r>
                  <a:rPr lang="en-US" sz="2800" dirty="0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 </a:t>
                </a:r>
                <a:r>
                  <a:rPr lang="en-US" sz="2800" dirty="0" err="1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Bulat</a:t>
                </a:r>
                <a:r>
                  <a:rPr lang="en-US" sz="2800" dirty="0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 </a:t>
                </a:r>
                <a:r>
                  <a:rPr lang="en-US" sz="2800" dirty="0" err="1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dalam</a:t>
                </a:r>
                <a:r>
                  <a:rPr lang="en-US" sz="2800" dirty="0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 </a:t>
                </a:r>
                <a:r>
                  <a:rPr lang="en-US" sz="2800" dirty="0" err="1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Literasi</a:t>
                </a:r>
                <a:r>
                  <a:rPr lang="en-US" sz="2800" dirty="0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 </a:t>
                </a:r>
                <a:r>
                  <a:rPr lang="en-US" sz="2800" dirty="0" err="1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Finansial</a:t>
                </a:r>
                <a:endParaRPr lang="en-US" sz="2800" dirty="0">
                  <a:solidFill>
                    <a:schemeClr val="bg1"/>
                  </a:solidFill>
                  <a:latin typeface="Arial Black" panose="020B0A04020102020204" pitchFamily="34" charset="0"/>
                </a:endParaRPr>
              </a:p>
            </p:txBody>
          </p:sp>
          <p:sp>
            <p:nvSpPr>
              <p:cNvPr id="19" name="Flowchart: Delay 18">
                <a:extLst>
                  <a:ext uri="{FF2B5EF4-FFF2-40B4-BE49-F238E27FC236}">
                    <a16:creationId xmlns:a16="http://schemas.microsoft.com/office/drawing/2014/main" xmlns="" id="{99FA3FE7-658F-42B2-AF19-7F3D297B08F3}"/>
                  </a:ext>
                </a:extLst>
              </p:cNvPr>
              <p:cNvSpPr/>
              <p:nvPr/>
            </p:nvSpPr>
            <p:spPr>
              <a:xfrm>
                <a:off x="101324" y="334940"/>
                <a:ext cx="886119" cy="697584"/>
              </a:xfrm>
              <a:prstGeom prst="flowChartDelay">
                <a:avLst/>
              </a:prstGeom>
              <a:scene3d>
                <a:camera prst="orthographicFront"/>
                <a:lightRig rig="threePt" dir="t"/>
              </a:scene3d>
              <a:sp3d>
                <a:bevelT prst="convex"/>
              </a:sp3d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5400" dirty="0">
                    <a:latin typeface="Arial Black" panose="020B0A04020102020204" pitchFamily="34" charset="0"/>
                    <a:cs typeface="Arial" panose="020B0604020202020204" pitchFamily="34" charset="0"/>
                  </a:rPr>
                  <a:t>H</a:t>
                </a:r>
              </a:p>
            </p:txBody>
          </p:sp>
        </p:grp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xmlns="" id="{50C242F0-9B8F-4ED7-A0DC-4D1C0EE247CC}"/>
              </a:ext>
            </a:extLst>
          </p:cNvPr>
          <p:cNvGrpSpPr/>
          <p:nvPr/>
        </p:nvGrpSpPr>
        <p:grpSpPr>
          <a:xfrm>
            <a:off x="1283732" y="1111820"/>
            <a:ext cx="6618748" cy="999041"/>
            <a:chOff x="469813" y="259078"/>
            <a:chExt cx="6851459" cy="999041"/>
          </a:xfrm>
        </p:grpSpPr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xmlns="" id="{B8DA1FD5-003A-4417-9B66-A2158BBBBF4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813" y="259078"/>
              <a:ext cx="6851459" cy="999041"/>
            </a:xfrm>
            <a:prstGeom prst="rect">
              <a:avLst/>
            </a:prstGeom>
          </p:spPr>
        </p:pic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xmlns="" id="{28DBA15E-0B4E-4577-92C9-2D2EE2304152}"/>
                </a:ext>
              </a:extLst>
            </p:cNvPr>
            <p:cNvSpPr txBox="1"/>
            <p:nvPr/>
          </p:nvSpPr>
          <p:spPr>
            <a:xfrm>
              <a:off x="925616" y="565679"/>
              <a:ext cx="596651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400" b="1" dirty="0">
                  <a:solidFill>
                    <a:prstClr val="black"/>
                  </a:solidFill>
                  <a:latin typeface="Calibri" panose="020F0502020204030204"/>
                </a:rPr>
                <a:t>1.  </a:t>
              </a:r>
              <a:r>
                <a:rPr lang="en-US" sz="2400" b="1" dirty="0" err="1">
                  <a:solidFill>
                    <a:prstClr val="black"/>
                  </a:solidFill>
                  <a:latin typeface="Calibri" panose="020F0502020204030204"/>
                </a:rPr>
                <a:t>Harga</a:t>
              </a:r>
              <a:r>
                <a:rPr lang="en-US" sz="2400" b="1" dirty="0">
                  <a:solidFill>
                    <a:prstClr val="black"/>
                  </a:solidFill>
                  <a:latin typeface="Calibri" panose="020F0502020204030204"/>
                </a:rPr>
                <a:t> </a:t>
              </a:r>
              <a:r>
                <a:rPr lang="en-US" sz="2400" b="1" dirty="0" err="1">
                  <a:solidFill>
                    <a:prstClr val="black"/>
                  </a:solidFill>
                  <a:latin typeface="Calibri" panose="020F0502020204030204"/>
                </a:rPr>
                <a:t>Beli</a:t>
              </a:r>
              <a:r>
                <a:rPr lang="en-US" sz="2400" b="1" dirty="0">
                  <a:solidFill>
                    <a:prstClr val="black"/>
                  </a:solidFill>
                  <a:latin typeface="Calibri" panose="020F0502020204030204"/>
                </a:rPr>
                <a:t>, </a:t>
              </a:r>
              <a:r>
                <a:rPr lang="en-US" sz="2400" b="1" dirty="0" err="1">
                  <a:solidFill>
                    <a:prstClr val="black"/>
                  </a:solidFill>
                  <a:latin typeface="Calibri" panose="020F0502020204030204"/>
                </a:rPr>
                <a:t>Harga</a:t>
              </a:r>
              <a:r>
                <a:rPr lang="en-US" sz="2400" b="1" dirty="0">
                  <a:solidFill>
                    <a:prstClr val="black"/>
                  </a:solidFill>
                  <a:latin typeface="Calibri" panose="020F0502020204030204"/>
                </a:rPr>
                <a:t> </a:t>
              </a:r>
              <a:r>
                <a:rPr lang="en-US" sz="2400" b="1" dirty="0" err="1">
                  <a:solidFill>
                    <a:prstClr val="black"/>
                  </a:solidFill>
                  <a:latin typeface="Calibri" panose="020F0502020204030204"/>
                </a:rPr>
                <a:t>Jual</a:t>
              </a:r>
              <a:r>
                <a:rPr lang="en-US" sz="2400" b="1" dirty="0">
                  <a:solidFill>
                    <a:prstClr val="black"/>
                  </a:solidFill>
                  <a:latin typeface="Calibri" panose="020F0502020204030204"/>
                </a:rPr>
                <a:t>, </a:t>
              </a:r>
              <a:r>
                <a:rPr lang="en-US" sz="2400" b="1" dirty="0" err="1">
                  <a:solidFill>
                    <a:prstClr val="black"/>
                  </a:solidFill>
                  <a:latin typeface="Calibri" panose="020F0502020204030204"/>
                </a:rPr>
                <a:t>Untung</a:t>
              </a:r>
              <a:r>
                <a:rPr lang="en-US" sz="2400" b="1" dirty="0">
                  <a:solidFill>
                    <a:prstClr val="black"/>
                  </a:solidFill>
                  <a:latin typeface="Calibri" panose="020F0502020204030204"/>
                </a:rPr>
                <a:t>, dan </a:t>
              </a:r>
              <a:r>
                <a:rPr lang="en-US" sz="2400" b="1" dirty="0" err="1">
                  <a:solidFill>
                    <a:prstClr val="black"/>
                  </a:solidFill>
                  <a:latin typeface="Calibri" panose="020F0502020204030204"/>
                </a:rPr>
                <a:t>Rugi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xmlns="" id="{E0B82082-A308-43F6-A084-205BC5F124C6}"/>
                  </a:ext>
                </a:extLst>
              </p:cNvPr>
              <p:cNvSpPr/>
              <p:nvPr/>
            </p:nvSpPr>
            <p:spPr>
              <a:xfrm>
                <a:off x="736054" y="2300062"/>
                <a:ext cx="10719891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just">
                  <a:defRPr/>
                </a:pPr>
                <a:r>
                  <a:rPr lang="en-US" sz="2400" dirty="0">
                    <a:solidFill>
                      <a:prstClr val="black"/>
                    </a:solidFill>
                  </a:rPr>
                  <a:t>Misalkan </a:t>
                </a:r>
                <a:r>
                  <a:rPr lang="en-US" sz="2400" i="1" dirty="0" err="1">
                    <a:solidFill>
                      <a:prstClr val="black"/>
                    </a:solidFill>
                  </a:rPr>
                  <a:t>H</a:t>
                </a:r>
                <a:r>
                  <a:rPr lang="en-US" sz="2400" i="1" dirty="0">
                    <a:solidFill>
                      <a:prstClr val="black"/>
                    </a:solidFill>
                  </a:rPr>
                  <a:t>b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sz="2400" dirty="0">
                    <a:solidFill>
                      <a:prstClr val="black"/>
                    </a:solidFill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</a:rPr>
                  <a:t>harga</a:t>
                </a:r>
                <a:r>
                  <a:rPr lang="en-US" sz="2400" dirty="0">
                    <a:solidFill>
                      <a:prstClr val="black"/>
                    </a:solidFill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</a:rPr>
                  <a:t>beli</a:t>
                </a:r>
                <a:r>
                  <a:rPr lang="en-US" sz="2400" dirty="0">
                    <a:solidFill>
                      <a:prstClr val="black"/>
                    </a:solidFill>
                  </a:rPr>
                  <a:t>, </a:t>
                </a:r>
                <a:r>
                  <a:rPr lang="en-US" sz="2400" i="1" dirty="0" err="1">
                    <a:solidFill>
                      <a:prstClr val="black"/>
                    </a:solidFill>
                  </a:rPr>
                  <a:t>Hj</a:t>
                </a:r>
                <a:r>
                  <a:rPr lang="en-US" sz="2400" dirty="0">
                    <a:solidFill>
                      <a:prstClr val="black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sz="2400" dirty="0">
                    <a:solidFill>
                      <a:prstClr val="black"/>
                    </a:solidFill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</a:rPr>
                  <a:t>harga</a:t>
                </a:r>
                <a:r>
                  <a:rPr lang="en-US" sz="2400" dirty="0">
                    <a:solidFill>
                      <a:prstClr val="black"/>
                    </a:solidFill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</a:rPr>
                  <a:t>jual</a:t>
                </a:r>
                <a:r>
                  <a:rPr lang="en-US" sz="2400" dirty="0">
                    <a:solidFill>
                      <a:prstClr val="black"/>
                    </a:solidFill>
                  </a:rPr>
                  <a:t>, </a:t>
                </a:r>
                <a:r>
                  <a:rPr lang="en-US" sz="2400" i="1" dirty="0">
                    <a:solidFill>
                      <a:prstClr val="black"/>
                    </a:solidFill>
                  </a:rPr>
                  <a:t>U</a:t>
                </a:r>
                <a:r>
                  <a:rPr lang="en-US" sz="2400" dirty="0">
                    <a:solidFill>
                      <a:prstClr val="black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sz="2400" dirty="0">
                    <a:solidFill>
                      <a:prstClr val="black"/>
                    </a:solidFill>
                  </a:rPr>
                  <a:t> besar untung, dan </a:t>
                </a:r>
                <a:r>
                  <a:rPr lang="en-US" sz="2400" i="1" dirty="0">
                    <a:solidFill>
                      <a:prstClr val="black"/>
                    </a:solidFill>
                  </a:rPr>
                  <a:t>R</a:t>
                </a:r>
                <a:r>
                  <a:rPr lang="en-US" sz="2400" dirty="0">
                    <a:solidFill>
                      <a:prstClr val="black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sz="2400" dirty="0">
                    <a:solidFill>
                      <a:prstClr val="black"/>
                    </a:solidFill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</a:rPr>
                  <a:t>besar</a:t>
                </a:r>
                <a:r>
                  <a:rPr lang="en-US" sz="2400" dirty="0">
                    <a:solidFill>
                      <a:prstClr val="black"/>
                    </a:solidFill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</a:rPr>
                  <a:t>rugi</a:t>
                </a:r>
                <a:r>
                  <a:rPr lang="en-US" sz="2400" dirty="0">
                    <a:solidFill>
                      <a:prstClr val="black"/>
                    </a:solidFill>
                  </a:rPr>
                  <a:t>.</a:t>
                </a:r>
              </a:p>
            </p:txBody>
          </p:sp>
        </mc:Choice>
        <mc:Fallback xmlns="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E0B82082-A308-43F6-A084-205BC5F124C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6054" y="2300062"/>
                <a:ext cx="10719891" cy="461665"/>
              </a:xfrm>
              <a:prstGeom prst="rect">
                <a:avLst/>
              </a:prstGeom>
              <a:blipFill>
                <a:blip r:embed="rId6"/>
                <a:stretch>
                  <a:fillRect l="-910" t="-10526" b="-28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556797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xmlns="" id="{EB2C9BD8-BF1E-419F-A189-1EAB98E0E89C}"/>
                  </a:ext>
                </a:extLst>
              </p:cNvPr>
              <p:cNvSpPr txBox="1"/>
              <p:nvPr/>
            </p:nvSpPr>
            <p:spPr>
              <a:xfrm>
                <a:off x="875762" y="1315687"/>
                <a:ext cx="8766803" cy="8309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 algn="just">
                  <a:defRPr/>
                </a:pPr>
                <a:r>
                  <a:rPr kumimoji="0" lang="en-US" sz="2400" b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b.  </a:t>
                </a:r>
                <a:r>
                  <a:rPr kumimoji="0" lang="en-US" sz="2400" b="1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Rugi</a:t>
                </a:r>
                <a:endParaRPr kumimoji="0" lang="en-US" sz="2400" b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  <a:p>
                <a:pPr lvl="0" algn="just">
                  <a:defRPr/>
                </a:pPr>
                <a:r>
                  <a:rPr kumimoji="0" lang="en-US" sz="240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Ji</a:t>
                </a:r>
                <a:r>
                  <a:rPr lang="en-US" sz="2400" dirty="0">
                    <a:solidFill>
                      <a:prstClr val="black"/>
                    </a:solidFill>
                    <a:latin typeface="Calibri" panose="020F0502020204030204"/>
                  </a:rPr>
                  <a:t>ka </a:t>
                </a:r>
                <a:r>
                  <a:rPr lang="en-US" sz="2400" i="1" dirty="0" err="1">
                    <a:solidFill>
                      <a:prstClr val="black"/>
                    </a:solidFill>
                    <a:latin typeface="Calibri" panose="020F0502020204030204"/>
                  </a:rPr>
                  <a:t>H</a:t>
                </a:r>
                <a:r>
                  <a:rPr lang="en-US" sz="2400" i="1" dirty="0">
                    <a:solidFill>
                      <a:prstClr val="black"/>
                    </a:solidFill>
                    <a:latin typeface="Calibri" panose="020F0502020204030204"/>
                  </a:rPr>
                  <a:t>b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sz="240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&gt;</m:t>
                    </m:r>
                  </m:oMath>
                </a14:m>
                <a:r>
                  <a:rPr kumimoji="0" lang="en-US" sz="240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400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H</a:t>
                </a:r>
                <a:r>
                  <a:rPr lang="en-US" sz="2400" i="1" noProof="0" dirty="0">
                    <a:solidFill>
                      <a:prstClr val="black"/>
                    </a:solidFill>
                    <a:latin typeface="Calibri" panose="020F0502020204030204"/>
                  </a:rPr>
                  <a:t>j</a:t>
                </a:r>
                <a:r>
                  <a:rPr lang="en-US" sz="2400" dirty="0">
                    <a:solidFill>
                      <a:prstClr val="black"/>
                    </a:solidFill>
                    <a:latin typeface="Calibri" panose="020F0502020204030204"/>
                  </a:rPr>
                  <a:t>, </a:t>
                </a:r>
                <a:r>
                  <a:rPr lang="en-US" sz="2400" dirty="0" err="1">
                    <a:solidFill>
                      <a:prstClr val="black"/>
                    </a:solidFill>
                    <a:latin typeface="Calibri" panose="020F0502020204030204"/>
                  </a:rPr>
                  <a:t>maka</a:t>
                </a:r>
                <a:r>
                  <a:rPr lang="en-US" sz="2400" dirty="0">
                    <a:solidFill>
                      <a:prstClr val="black"/>
                    </a:solidFill>
                    <a:latin typeface="Calibri" panose="020F0502020204030204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latin typeface="Calibri" panose="020F0502020204030204"/>
                  </a:rPr>
                  <a:t>akan</a:t>
                </a:r>
                <a:r>
                  <a:rPr lang="en-US" sz="2400" dirty="0">
                    <a:solidFill>
                      <a:prstClr val="black"/>
                    </a:solidFill>
                    <a:latin typeface="Calibri" panose="020F0502020204030204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latin typeface="Calibri" panose="020F0502020204030204"/>
                  </a:rPr>
                  <a:t>mengalami</a:t>
                </a:r>
                <a:r>
                  <a:rPr lang="en-US" sz="2400" dirty="0">
                    <a:solidFill>
                      <a:prstClr val="black"/>
                    </a:solidFill>
                    <a:latin typeface="Calibri" panose="020F0502020204030204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latin typeface="Calibri" panose="020F0502020204030204"/>
                  </a:rPr>
                  <a:t>kerugian</a:t>
                </a:r>
                <a:r>
                  <a:rPr lang="en-US" sz="2400" dirty="0">
                    <a:solidFill>
                      <a:prstClr val="black"/>
                    </a:solidFill>
                    <a:latin typeface="Calibri" panose="020F0502020204030204"/>
                  </a:rPr>
                  <a:t>.</a:t>
                </a:r>
                <a:endParaRPr kumimoji="0" lang="en-US" sz="240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EB2C9BD8-BF1E-419F-A189-1EAB98E0E8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5762" y="1315687"/>
                <a:ext cx="8766803" cy="830997"/>
              </a:xfrm>
              <a:prstGeom prst="rect">
                <a:avLst/>
              </a:prstGeom>
              <a:blipFill>
                <a:blip r:embed="rId2"/>
                <a:stretch>
                  <a:fillRect l="-1113" t="-5882" b="-161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2" name="Group 11">
            <a:extLst>
              <a:ext uri="{FF2B5EF4-FFF2-40B4-BE49-F238E27FC236}">
                <a16:creationId xmlns:a16="http://schemas.microsoft.com/office/drawing/2014/main" xmlns="" id="{3E7C9201-E7E5-4C14-BF33-009E0AE75AE8}"/>
              </a:ext>
            </a:extLst>
          </p:cNvPr>
          <p:cNvGrpSpPr/>
          <p:nvPr/>
        </p:nvGrpSpPr>
        <p:grpSpPr>
          <a:xfrm>
            <a:off x="4053234" y="2479305"/>
            <a:ext cx="2873777" cy="2232011"/>
            <a:chOff x="3040972" y="4481862"/>
            <a:chExt cx="3676961" cy="2232011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xmlns="" id="{0AE61205-403B-4D77-8A9F-42B5E83F936C}"/>
                </a:ext>
              </a:extLst>
            </p:cNvPr>
            <p:cNvSpPr/>
            <p:nvPr/>
          </p:nvSpPr>
          <p:spPr>
            <a:xfrm>
              <a:off x="3040972" y="4481862"/>
              <a:ext cx="3676961" cy="2232011"/>
            </a:xfrm>
            <a:prstGeom prst="round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" name="Rectangle 13">
                  <a:extLst>
                    <a:ext uri="{FF2B5EF4-FFF2-40B4-BE49-F238E27FC236}">
                      <a16:creationId xmlns:a16="http://schemas.microsoft.com/office/drawing/2014/main" xmlns="" id="{D6AE5608-D741-4669-8B41-BEF82AE273C8}"/>
                    </a:ext>
                  </a:extLst>
                </p:cNvPr>
                <p:cNvSpPr/>
                <p:nvPr/>
              </p:nvSpPr>
              <p:spPr>
                <a:xfrm>
                  <a:off x="3656613" y="4647616"/>
                  <a:ext cx="2604565" cy="1687963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sz="2400" i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R </a:t>
                  </a:r>
                  <a14:m>
                    <m:oMath xmlns:m="http://schemas.openxmlformats.org/officeDocument/2006/math"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</m:oMath>
                  </a14:m>
                  <a:r>
                    <a:rPr lang="en-US" sz="2400" i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Hb </a:t>
                  </a:r>
                  <a14:m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 </m:t>
                      </m:r>
                    </m:oMath>
                  </a14:m>
                  <a:r>
                    <a:rPr lang="en-US" sz="2400" i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Hj</a:t>
                  </a:r>
                </a:p>
                <a:p>
                  <a:pPr>
                    <a:lnSpc>
                      <a:spcPct val="150000"/>
                    </a:lnSpc>
                  </a:pPr>
                  <a:r>
                    <a:rPr lang="en-US" sz="2400" i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Hb </a:t>
                  </a:r>
                  <a14:m>
                    <m:oMath xmlns:m="http://schemas.openxmlformats.org/officeDocument/2006/math"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</m:oMath>
                  </a14:m>
                  <a:r>
                    <a:rPr lang="en-US" sz="2400" i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en-US" sz="2400" i="1" dirty="0" err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Hj</a:t>
                  </a:r>
                  <a:r>
                    <a:rPr lang="en-US" sz="2400" i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</m:oMath>
                  </a14:m>
                  <a:r>
                    <a:rPr lang="en-US" sz="2400" i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R</a:t>
                  </a:r>
                </a:p>
                <a:p>
                  <a:pPr>
                    <a:lnSpc>
                      <a:spcPct val="150000"/>
                    </a:lnSpc>
                  </a:pPr>
                  <a:r>
                    <a:rPr lang="en-US" sz="2400" i="1" dirty="0" err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Hj</a:t>
                  </a:r>
                  <a:r>
                    <a:rPr lang="en-US" sz="2400" i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</m:oMath>
                  </a14:m>
                  <a:r>
                    <a:rPr lang="en-US" sz="2400" i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Hb </a:t>
                  </a:r>
                  <a14:m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</m:oMath>
                  </a14:m>
                  <a:r>
                    <a:rPr lang="en-US" sz="2400" i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R</a:t>
                  </a:r>
                </a:p>
              </p:txBody>
            </p:sp>
          </mc:Choice>
          <mc:Fallback xmlns="">
            <p:sp>
              <p:nvSpPr>
                <p:cNvPr id="14" name="Rectangle 13">
                  <a:extLst>
                    <a:ext uri="{FF2B5EF4-FFF2-40B4-BE49-F238E27FC236}">
                      <a16:creationId xmlns:a16="http://schemas.microsoft.com/office/drawing/2014/main" id="{D6AE5608-D741-4669-8B41-BEF82AE273C8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656613" y="4647616"/>
                  <a:ext cx="2604565" cy="1687963"/>
                </a:xfrm>
                <a:prstGeom prst="rect">
                  <a:avLst/>
                </a:prstGeom>
                <a:blipFill>
                  <a:blip r:embed="rId3"/>
                  <a:stretch>
                    <a:fillRect l="-4790" b="-7581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312672718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>
            <a:extLst>
              <a:ext uri="{FF2B5EF4-FFF2-40B4-BE49-F238E27FC236}">
                <a16:creationId xmlns:a16="http://schemas.microsoft.com/office/drawing/2014/main" xmlns="" id="{BF995B4D-697A-45A7-8B43-08AF98F6D4EA}"/>
              </a:ext>
            </a:extLst>
          </p:cNvPr>
          <p:cNvGrpSpPr/>
          <p:nvPr/>
        </p:nvGrpSpPr>
        <p:grpSpPr>
          <a:xfrm>
            <a:off x="369333" y="296917"/>
            <a:ext cx="4153786" cy="999041"/>
            <a:chOff x="469813" y="259078"/>
            <a:chExt cx="4164225" cy="999041"/>
          </a:xfrm>
        </p:grpSpPr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xmlns="" id="{63152FC4-5CFD-428D-9C54-4C1FC2733DE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813" y="259078"/>
              <a:ext cx="4164225" cy="999041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xmlns="" id="{AD6A65F6-B087-4013-80B8-6CFDC96E8DDE}"/>
                </a:ext>
              </a:extLst>
            </p:cNvPr>
            <p:cNvSpPr txBox="1"/>
            <p:nvPr/>
          </p:nvSpPr>
          <p:spPr>
            <a:xfrm>
              <a:off x="925616" y="565679"/>
              <a:ext cx="336670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400" b="1" dirty="0">
                  <a:solidFill>
                    <a:prstClr val="black"/>
                  </a:solidFill>
                  <a:latin typeface="Calibri" panose="020F0502020204030204"/>
                </a:rPr>
                <a:t>2.  </a:t>
              </a:r>
              <a:r>
                <a:rPr lang="en-US" sz="2400" b="1" dirty="0" err="1">
                  <a:solidFill>
                    <a:prstClr val="black"/>
                  </a:solidFill>
                  <a:latin typeface="Calibri" panose="020F0502020204030204"/>
                </a:rPr>
                <a:t>Bruto</a:t>
              </a:r>
              <a:r>
                <a:rPr lang="en-US" sz="2400" b="1" dirty="0">
                  <a:solidFill>
                    <a:prstClr val="black"/>
                  </a:solidFill>
                  <a:latin typeface="Calibri" panose="020F0502020204030204"/>
                </a:rPr>
                <a:t>, </a:t>
              </a:r>
              <a:r>
                <a:rPr lang="en-US" sz="2400" b="1" dirty="0" err="1">
                  <a:solidFill>
                    <a:prstClr val="black"/>
                  </a:solidFill>
                  <a:latin typeface="Calibri" panose="020F0502020204030204"/>
                </a:rPr>
                <a:t>Neto</a:t>
              </a:r>
              <a:r>
                <a:rPr lang="en-US" sz="2400" b="1" dirty="0">
                  <a:solidFill>
                    <a:prstClr val="black"/>
                  </a:solidFill>
                  <a:latin typeface="Calibri" panose="020F0502020204030204"/>
                </a:rPr>
                <a:t>, dan Tara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xmlns="" id="{54308E69-8351-4A88-8AC5-815C4D2FD5D5}"/>
                  </a:ext>
                </a:extLst>
              </p:cNvPr>
              <p:cNvSpPr/>
              <p:nvPr/>
            </p:nvSpPr>
            <p:spPr>
              <a:xfrm>
                <a:off x="369334" y="1747822"/>
                <a:ext cx="10123782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just">
                  <a:defRPr/>
                </a:pPr>
                <a:r>
                  <a:rPr lang="en-US" sz="2400" dirty="0" err="1">
                    <a:solidFill>
                      <a:prstClr val="black"/>
                    </a:solidFill>
                  </a:rPr>
                  <a:t>Bruto</a:t>
                </a:r>
                <a:r>
                  <a:rPr lang="en-US" sz="2400" dirty="0">
                    <a:solidFill>
                      <a:prstClr val="black"/>
                    </a:solidFill>
                  </a:rPr>
                  <a:t> (</a:t>
                </a:r>
                <a:r>
                  <a:rPr lang="en-US" sz="2400" i="1" dirty="0">
                    <a:solidFill>
                      <a:prstClr val="black"/>
                    </a:solidFill>
                  </a:rPr>
                  <a:t>B</a:t>
                </a:r>
                <a:r>
                  <a:rPr lang="en-US" sz="2400" dirty="0">
                    <a:solidFill>
                      <a:prstClr val="black"/>
                    </a:solidFill>
                  </a:rPr>
                  <a:t>)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sz="2400" dirty="0">
                    <a:solidFill>
                      <a:prstClr val="black"/>
                    </a:solidFill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</a:rPr>
                  <a:t>berat</a:t>
                </a:r>
                <a:r>
                  <a:rPr lang="en-US" sz="2400" dirty="0">
                    <a:solidFill>
                      <a:prstClr val="black"/>
                    </a:solidFill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</a:rPr>
                  <a:t>kotor</a:t>
                </a:r>
                <a:r>
                  <a:rPr lang="en-US" sz="2400" dirty="0">
                    <a:solidFill>
                      <a:prstClr val="black"/>
                    </a:solidFill>
                  </a:rPr>
                  <a:t>, </a:t>
                </a:r>
                <a:r>
                  <a:rPr lang="en-US" sz="2400" dirty="0" err="1">
                    <a:solidFill>
                      <a:prstClr val="black"/>
                    </a:solidFill>
                  </a:rPr>
                  <a:t>neto</a:t>
                </a:r>
                <a:r>
                  <a:rPr lang="en-US" sz="2400" dirty="0">
                    <a:solidFill>
                      <a:prstClr val="black"/>
                    </a:solidFill>
                  </a:rPr>
                  <a:t> (</a:t>
                </a:r>
                <a:r>
                  <a:rPr lang="en-US" sz="2400" i="1" dirty="0">
                    <a:solidFill>
                      <a:prstClr val="black"/>
                    </a:solidFill>
                  </a:rPr>
                  <a:t>N</a:t>
                </a:r>
                <a:r>
                  <a:rPr lang="en-US" sz="2400" dirty="0">
                    <a:solidFill>
                      <a:prstClr val="black"/>
                    </a:solidFill>
                  </a:rPr>
                  <a:t>)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sz="2400" dirty="0">
                    <a:solidFill>
                      <a:prstClr val="black"/>
                    </a:solidFill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</a:rPr>
                  <a:t>berat</a:t>
                </a:r>
                <a:r>
                  <a:rPr lang="en-US" sz="2400" dirty="0">
                    <a:solidFill>
                      <a:prstClr val="black"/>
                    </a:solidFill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</a:rPr>
                  <a:t>bersih</a:t>
                </a:r>
                <a:r>
                  <a:rPr lang="en-US" sz="2400" dirty="0">
                    <a:solidFill>
                      <a:prstClr val="black"/>
                    </a:solidFill>
                  </a:rPr>
                  <a:t>, dan </a:t>
                </a:r>
                <a:r>
                  <a:rPr lang="en-US" sz="2400" dirty="0" err="1">
                    <a:solidFill>
                      <a:prstClr val="black"/>
                    </a:solidFill>
                  </a:rPr>
                  <a:t>tara</a:t>
                </a:r>
                <a:r>
                  <a:rPr lang="en-US" sz="2400" dirty="0">
                    <a:solidFill>
                      <a:prstClr val="black"/>
                    </a:solidFill>
                  </a:rPr>
                  <a:t> (</a:t>
                </a:r>
                <a:r>
                  <a:rPr lang="en-US" sz="2400" i="1" dirty="0">
                    <a:solidFill>
                      <a:prstClr val="black"/>
                    </a:solidFill>
                  </a:rPr>
                  <a:t>T</a:t>
                </a:r>
                <a:r>
                  <a:rPr lang="en-US" sz="2400" dirty="0">
                    <a:solidFill>
                      <a:prstClr val="black"/>
                    </a:solidFill>
                  </a:rPr>
                  <a:t>)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 </m:t>
                    </m:r>
                  </m:oMath>
                </a14:m>
                <a:r>
                  <a:rPr lang="en-US" sz="2400" dirty="0" err="1">
                    <a:solidFill>
                      <a:prstClr val="black"/>
                    </a:solidFill>
                  </a:rPr>
                  <a:t>selisih</a:t>
                </a:r>
                <a:r>
                  <a:rPr lang="en-US" sz="2400" dirty="0">
                    <a:solidFill>
                      <a:prstClr val="black"/>
                    </a:solidFill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</a:rPr>
                  <a:t>antara</a:t>
                </a:r>
                <a:r>
                  <a:rPr lang="en-US" sz="2400" dirty="0">
                    <a:solidFill>
                      <a:prstClr val="black"/>
                    </a:solidFill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</a:rPr>
                  <a:t>bruto</a:t>
                </a:r>
                <a:r>
                  <a:rPr lang="en-US" sz="2400" dirty="0">
                    <a:solidFill>
                      <a:prstClr val="black"/>
                    </a:solidFill>
                  </a:rPr>
                  <a:t> dan </a:t>
                </a:r>
                <a:r>
                  <a:rPr lang="en-US" sz="2400" dirty="0" err="1">
                    <a:solidFill>
                      <a:prstClr val="black"/>
                    </a:solidFill>
                  </a:rPr>
                  <a:t>neto</a:t>
                </a:r>
                <a:r>
                  <a:rPr lang="en-US" sz="2400" dirty="0">
                    <a:solidFill>
                      <a:prstClr val="black"/>
                    </a:solidFill>
                  </a:rPr>
                  <a:t>.</a:t>
                </a:r>
              </a:p>
            </p:txBody>
          </p:sp>
        </mc:Choice>
        <mc:Fallback xmlns=""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54308E69-8351-4A88-8AC5-815C4D2FD5D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9334" y="1747822"/>
                <a:ext cx="10123782" cy="830997"/>
              </a:xfrm>
              <a:prstGeom prst="rect">
                <a:avLst/>
              </a:prstGeom>
              <a:blipFill>
                <a:blip r:embed="rId4"/>
                <a:stretch>
                  <a:fillRect l="-964" t="-5882" r="-904" b="-161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5E38863E-E63B-4BAC-8558-2649B96D4354}"/>
              </a:ext>
            </a:extLst>
          </p:cNvPr>
          <p:cNvGrpSpPr/>
          <p:nvPr/>
        </p:nvGrpSpPr>
        <p:grpSpPr>
          <a:xfrm>
            <a:off x="4053235" y="2479305"/>
            <a:ext cx="2516794" cy="2187585"/>
            <a:chOff x="3040973" y="4481862"/>
            <a:chExt cx="3220206" cy="2187585"/>
          </a:xfrm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xmlns="" id="{F6ACB029-10F7-4E5B-896F-06ACCA23E1FC}"/>
                </a:ext>
              </a:extLst>
            </p:cNvPr>
            <p:cNvSpPr/>
            <p:nvPr/>
          </p:nvSpPr>
          <p:spPr>
            <a:xfrm>
              <a:off x="3040973" y="4481862"/>
              <a:ext cx="3220206" cy="2187585"/>
            </a:xfrm>
            <a:prstGeom prst="round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" name="Rectangle 15">
                  <a:extLst>
                    <a:ext uri="{FF2B5EF4-FFF2-40B4-BE49-F238E27FC236}">
                      <a16:creationId xmlns:a16="http://schemas.microsoft.com/office/drawing/2014/main" xmlns="" id="{4E903CB8-C060-403E-BE97-CFDBC7BADAB9}"/>
                    </a:ext>
                  </a:extLst>
                </p:cNvPr>
                <p:cNvSpPr/>
                <p:nvPr/>
              </p:nvSpPr>
              <p:spPr>
                <a:xfrm>
                  <a:off x="3656613" y="4647616"/>
                  <a:ext cx="2604565" cy="1687963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sz="2400" i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B </a:t>
                  </a:r>
                  <a14:m>
                    <m:oMath xmlns:m="http://schemas.openxmlformats.org/officeDocument/2006/math"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</m:oMath>
                  </a14:m>
                  <a:r>
                    <a:rPr lang="en-US" sz="2400" i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N</a:t>
                  </a:r>
                  <a14:m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+ </m:t>
                      </m:r>
                    </m:oMath>
                  </a14:m>
                  <a:r>
                    <a:rPr lang="en-US" sz="2400" i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T</a:t>
                  </a:r>
                </a:p>
                <a:p>
                  <a:pPr>
                    <a:lnSpc>
                      <a:spcPct val="150000"/>
                    </a:lnSpc>
                  </a:pPr>
                  <a:r>
                    <a:rPr lang="en-US" sz="2400" i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N </a:t>
                  </a:r>
                  <a14:m>
                    <m:oMath xmlns:m="http://schemas.openxmlformats.org/officeDocument/2006/math"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</m:oMath>
                  </a14:m>
                  <a:r>
                    <a:rPr lang="en-US" sz="2400" i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B</a:t>
                  </a:r>
                  <a14:m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 −</m:t>
                      </m:r>
                    </m:oMath>
                  </a14:m>
                  <a:r>
                    <a:rPr lang="en-US" sz="2400" i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T</a:t>
                  </a:r>
                </a:p>
                <a:p>
                  <a:pPr>
                    <a:lnSpc>
                      <a:spcPct val="150000"/>
                    </a:lnSpc>
                  </a:pPr>
                  <a:r>
                    <a:rPr lang="en-US" sz="2400" i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T </a:t>
                  </a:r>
                  <a14:m>
                    <m:oMath xmlns:m="http://schemas.openxmlformats.org/officeDocument/2006/math"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</m:oMath>
                  </a14:m>
                  <a:r>
                    <a:rPr lang="en-US" sz="2400" i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B </a:t>
                  </a:r>
                  <a14:m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</m:oMath>
                  </a14:m>
                  <a:r>
                    <a:rPr lang="en-US" sz="2400" i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N</a:t>
                  </a:r>
                </a:p>
              </p:txBody>
            </p:sp>
          </mc:Choice>
          <mc:Fallback xmlns="">
            <p:sp>
              <p:nvSpPr>
                <p:cNvPr id="16" name="Rectangle 15">
                  <a:extLst>
                    <a:ext uri="{FF2B5EF4-FFF2-40B4-BE49-F238E27FC236}">
                      <a16:creationId xmlns:a16="http://schemas.microsoft.com/office/drawing/2014/main" id="{4E903CB8-C060-403E-BE97-CFDBC7BADAB9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656613" y="4647616"/>
                  <a:ext cx="2604565" cy="1687963"/>
                </a:xfrm>
                <a:prstGeom prst="rect">
                  <a:avLst/>
                </a:prstGeom>
                <a:blipFill>
                  <a:blip r:embed="rId5"/>
                  <a:stretch>
                    <a:fillRect l="-4790" b="-7581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6832990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0B495410-4380-4613-B237-A36E4D8880B8}"/>
              </a:ext>
            </a:extLst>
          </p:cNvPr>
          <p:cNvSpPr txBox="1"/>
          <p:nvPr/>
        </p:nvSpPr>
        <p:spPr>
          <a:xfrm>
            <a:off x="322214" y="2386501"/>
            <a:ext cx="1028700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Pada garis bilangan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diletakkan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bilangan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bulat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, </a:t>
            </a:r>
            <a:r>
              <a:rPr lang="en-US" sz="2400" dirty="0" err="1">
                <a:solidFill>
                  <a:prstClr val="black"/>
                </a:solidFill>
                <a:latin typeface="Calibri" panose="020F0502020204030204"/>
              </a:rPr>
              <a:t>terbagi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Calibri" panose="020F0502020204030204"/>
              </a:rPr>
              <a:t>menjadi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Calibri" panose="020F0502020204030204"/>
              </a:rPr>
              <a:t>tiga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 bagian </a:t>
            </a:r>
            <a:r>
              <a:rPr lang="en-US" sz="2400" dirty="0" err="1">
                <a:solidFill>
                  <a:prstClr val="black"/>
                </a:solidFill>
                <a:latin typeface="Calibri" panose="020F0502020204030204"/>
              </a:rPr>
              <a:t>yaitu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: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Bilangan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positif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en-US" sz="2400" dirty="0" err="1">
                <a:solidFill>
                  <a:prstClr val="black"/>
                </a:solidFill>
                <a:latin typeface="Calibri" panose="020F0502020204030204"/>
              </a:rPr>
              <a:t>Bilangan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Calibri" panose="020F0502020204030204"/>
              </a:rPr>
              <a:t>cacah</a:t>
            </a:r>
            <a:endParaRPr lang="en-US" sz="2400" dirty="0">
              <a:solidFill>
                <a:prstClr val="black"/>
              </a:solidFill>
              <a:latin typeface="Calibri" panose="020F0502020204030204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Bilangan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n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egatif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0A2CC5DB-5402-4435-A580-342587A19ACF}"/>
              </a:ext>
            </a:extLst>
          </p:cNvPr>
          <p:cNvGrpSpPr/>
          <p:nvPr/>
        </p:nvGrpSpPr>
        <p:grpSpPr>
          <a:xfrm>
            <a:off x="1536747" y="1040571"/>
            <a:ext cx="2930611" cy="999041"/>
            <a:chOff x="469814" y="259078"/>
            <a:chExt cx="2930611" cy="999041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xmlns="" id="{51C9093A-ADF5-454A-B10C-D50E988974C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814" y="259078"/>
              <a:ext cx="2715261" cy="999041"/>
            </a:xfrm>
            <a:prstGeom prst="rect">
              <a:avLst/>
            </a:prstGeom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xmlns="" id="{9EAB025C-BF81-45A5-979D-4FE31D6C0098}"/>
                </a:ext>
              </a:extLst>
            </p:cNvPr>
            <p:cNvSpPr txBox="1"/>
            <p:nvPr/>
          </p:nvSpPr>
          <p:spPr>
            <a:xfrm>
              <a:off x="657450" y="589667"/>
              <a:ext cx="274297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400" b="1" dirty="0">
                  <a:solidFill>
                    <a:prstClr val="black"/>
                  </a:solidFill>
                  <a:latin typeface="Calibri" panose="020F0502020204030204"/>
                </a:rPr>
                <a:t>1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.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Garis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Bilangan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xmlns="" id="{3C81A33C-DEF0-435F-BC8E-9E3101A732D5}"/>
              </a:ext>
            </a:extLst>
          </p:cNvPr>
          <p:cNvGrpSpPr/>
          <p:nvPr/>
        </p:nvGrpSpPr>
        <p:grpSpPr>
          <a:xfrm>
            <a:off x="469814" y="4282894"/>
            <a:ext cx="9839325" cy="1933566"/>
            <a:chOff x="469814" y="3921204"/>
            <a:chExt cx="9839325" cy="1933566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xmlns="" id="{7FB661CF-C980-470D-ABB0-2EBB3EEB6358}"/>
                </a:ext>
              </a:extLst>
            </p:cNvPr>
            <p:cNvGrpSpPr/>
            <p:nvPr/>
          </p:nvGrpSpPr>
          <p:grpSpPr>
            <a:xfrm>
              <a:off x="469814" y="3921204"/>
              <a:ext cx="9839325" cy="1460365"/>
              <a:chOff x="620194" y="4200415"/>
              <a:chExt cx="9839325" cy="1460365"/>
            </a:xfrm>
          </p:grpSpPr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xmlns="" id="{BDCF324E-09E6-4B97-B58E-1F58B3EA4A35}"/>
                  </a:ext>
                </a:extLst>
              </p:cNvPr>
              <p:cNvGrpSpPr/>
              <p:nvPr/>
            </p:nvGrpSpPr>
            <p:grpSpPr>
              <a:xfrm>
                <a:off x="620194" y="4200415"/>
                <a:ext cx="9839325" cy="1250614"/>
                <a:chOff x="766762" y="4444256"/>
                <a:chExt cx="9839325" cy="1250614"/>
              </a:xfrm>
            </p:grpSpPr>
            <p:sp>
              <p:nvSpPr>
                <p:cNvPr id="28" name="TextBox 27">
                  <a:extLst>
                    <a:ext uri="{FF2B5EF4-FFF2-40B4-BE49-F238E27FC236}">
                      <a16:creationId xmlns:a16="http://schemas.microsoft.com/office/drawing/2014/main" xmlns="" id="{EF5927F0-DB43-4941-8D31-71CA1460C08E}"/>
                    </a:ext>
                  </a:extLst>
                </p:cNvPr>
                <p:cNvSpPr txBox="1"/>
                <p:nvPr/>
              </p:nvSpPr>
              <p:spPr>
                <a:xfrm>
                  <a:off x="6464171" y="4513556"/>
                  <a:ext cx="3628852" cy="46166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Bilangan </a:t>
                  </a:r>
                  <a:r>
                    <a:rPr kumimoji="0" lang="en-US" sz="24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bulat</a:t>
                  </a:r>
                  <a:r>
                    <a:rPr kumimoji="0" lang="en-US" sz="2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 </a:t>
                  </a:r>
                  <a:r>
                    <a:rPr kumimoji="0" lang="en-US" sz="24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positif</a:t>
                  </a:r>
                  <a:endPara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grpSp>
              <p:nvGrpSpPr>
                <p:cNvPr id="16" name="Group 15">
                  <a:extLst>
                    <a:ext uri="{FF2B5EF4-FFF2-40B4-BE49-F238E27FC236}">
                      <a16:creationId xmlns:a16="http://schemas.microsoft.com/office/drawing/2014/main" xmlns="" id="{BA54E6C0-0A0F-463C-A633-1FED9AC74B29}"/>
                    </a:ext>
                  </a:extLst>
                </p:cNvPr>
                <p:cNvGrpSpPr/>
                <p:nvPr/>
              </p:nvGrpSpPr>
              <p:grpSpPr>
                <a:xfrm>
                  <a:off x="766762" y="4800378"/>
                  <a:ext cx="9839325" cy="894492"/>
                  <a:chOff x="766762" y="4800378"/>
                  <a:chExt cx="9839325" cy="894492"/>
                </a:xfrm>
              </p:grpSpPr>
              <p:grpSp>
                <p:nvGrpSpPr>
                  <p:cNvPr id="73" name="Group 72">
                    <a:extLst>
                      <a:ext uri="{FF2B5EF4-FFF2-40B4-BE49-F238E27FC236}">
                        <a16:creationId xmlns:a16="http://schemas.microsoft.com/office/drawing/2014/main" xmlns="" id="{8F4F2659-C836-4403-9190-E9142B26537B}"/>
                      </a:ext>
                    </a:extLst>
                  </p:cNvPr>
                  <p:cNvGrpSpPr/>
                  <p:nvPr/>
                </p:nvGrpSpPr>
                <p:grpSpPr>
                  <a:xfrm>
                    <a:off x="766762" y="5142089"/>
                    <a:ext cx="9839325" cy="552781"/>
                    <a:chOff x="542924" y="2364614"/>
                    <a:chExt cx="9839325" cy="552781"/>
                  </a:xfrm>
                </p:grpSpPr>
                <p:grpSp>
                  <p:nvGrpSpPr>
                    <p:cNvPr id="74" name="Group 73">
                      <a:extLst>
                        <a:ext uri="{FF2B5EF4-FFF2-40B4-BE49-F238E27FC236}">
                          <a16:creationId xmlns:a16="http://schemas.microsoft.com/office/drawing/2014/main" xmlns="" id="{2A00664D-38C6-4A2B-8B98-B9F65E419C88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542924" y="2364614"/>
                      <a:ext cx="9839325" cy="130935"/>
                      <a:chOff x="114300" y="0"/>
                      <a:chExt cx="4343400" cy="91440"/>
                    </a:xfrm>
                  </p:grpSpPr>
                  <p:cxnSp>
                    <p:nvCxnSpPr>
                      <p:cNvPr id="95" name="Straight Connector 94">
                        <a:extLst>
                          <a:ext uri="{FF2B5EF4-FFF2-40B4-BE49-F238E27FC236}">
                            <a16:creationId xmlns:a16="http://schemas.microsoft.com/office/drawing/2014/main" xmlns="" id="{E260B33C-B0F1-487F-BE2A-BA02263B1112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114300" y="49107"/>
                        <a:ext cx="4343400" cy="0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  <a:headEnd type="triangle" w="med" len="med"/>
                        <a:tailEnd type="triangle" w="med" len="med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grpSp>
                    <p:nvGrpSpPr>
                      <p:cNvPr id="96" name="Group 95">
                        <a:extLst>
                          <a:ext uri="{FF2B5EF4-FFF2-40B4-BE49-F238E27FC236}">
                            <a16:creationId xmlns:a16="http://schemas.microsoft.com/office/drawing/2014/main" xmlns="" id="{2AD9E21A-81A3-4AAF-84A3-1451257DD6A0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343323" y="0"/>
                        <a:ext cx="3887894" cy="91440"/>
                        <a:chOff x="0" y="0"/>
                        <a:chExt cx="3887894" cy="121073"/>
                      </a:xfrm>
                    </p:grpSpPr>
                    <p:grpSp>
                      <p:nvGrpSpPr>
                        <p:cNvPr id="97" name="Group 96">
                          <a:extLst>
                            <a:ext uri="{FF2B5EF4-FFF2-40B4-BE49-F238E27FC236}">
                              <a16:creationId xmlns:a16="http://schemas.microsoft.com/office/drawing/2014/main" xmlns="" id="{0E0EB736-29CD-408F-9093-A12DEDC313E7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0" y="3387"/>
                          <a:ext cx="914400" cy="117686"/>
                          <a:chOff x="0" y="0"/>
                          <a:chExt cx="914400" cy="117686"/>
                        </a:xfrm>
                      </p:grpSpPr>
                      <p:cxnSp>
                        <p:nvCxnSpPr>
                          <p:cNvPr id="114" name="Straight Connector 113">
                            <a:extLst>
                              <a:ext uri="{FF2B5EF4-FFF2-40B4-BE49-F238E27FC236}">
                                <a16:creationId xmlns:a16="http://schemas.microsoft.com/office/drawing/2014/main" xmlns="" id="{3C76986B-F793-4E30-8A11-07735BFEFC2E}"/>
                              </a:ext>
                            </a:extLst>
                          </p:cNvPr>
                          <p:cNvCxnSpPr/>
                          <p:nvPr/>
                        </p:nvCxnSpPr>
                        <p:spPr>
                          <a:xfrm>
                            <a:off x="0" y="3386"/>
                            <a:ext cx="0" cy="114300"/>
                          </a:xfrm>
                          <a:prstGeom prst="line">
                            <a:avLst/>
                          </a:prstGeom>
                          <a:ln w="19050">
                            <a:solidFill>
                              <a:schemeClr val="tx1"/>
                            </a:solidFill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  <p:cxnSp>
                        <p:nvCxnSpPr>
                          <p:cNvPr id="115" name="Straight Connector 114">
                            <a:extLst>
                              <a:ext uri="{FF2B5EF4-FFF2-40B4-BE49-F238E27FC236}">
                                <a16:creationId xmlns:a16="http://schemas.microsoft.com/office/drawing/2014/main" xmlns="" id="{1170BFCF-3084-4490-AF24-1B089C6D8D17}"/>
                              </a:ext>
                            </a:extLst>
                          </p:cNvPr>
                          <p:cNvCxnSpPr/>
                          <p:nvPr/>
                        </p:nvCxnSpPr>
                        <p:spPr>
                          <a:xfrm>
                            <a:off x="230294" y="0"/>
                            <a:ext cx="0" cy="114300"/>
                          </a:xfrm>
                          <a:prstGeom prst="line">
                            <a:avLst/>
                          </a:prstGeom>
                          <a:ln w="19050">
                            <a:solidFill>
                              <a:schemeClr val="tx1"/>
                            </a:solidFill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  <p:cxnSp>
                        <p:nvCxnSpPr>
                          <p:cNvPr id="116" name="Straight Connector 115">
                            <a:extLst>
                              <a:ext uri="{FF2B5EF4-FFF2-40B4-BE49-F238E27FC236}">
                                <a16:creationId xmlns:a16="http://schemas.microsoft.com/office/drawing/2014/main" xmlns="" id="{0D14BCF4-FF13-49F7-B2AB-FE13E966C01C}"/>
                              </a:ext>
                            </a:extLst>
                          </p:cNvPr>
                          <p:cNvCxnSpPr/>
                          <p:nvPr/>
                        </p:nvCxnSpPr>
                        <p:spPr>
                          <a:xfrm>
                            <a:off x="460587" y="0"/>
                            <a:ext cx="0" cy="114300"/>
                          </a:xfrm>
                          <a:prstGeom prst="line">
                            <a:avLst/>
                          </a:prstGeom>
                          <a:ln w="19050">
                            <a:solidFill>
                              <a:schemeClr val="tx1"/>
                            </a:solidFill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  <p:cxnSp>
                        <p:nvCxnSpPr>
                          <p:cNvPr id="117" name="Straight Connector 116">
                            <a:extLst>
                              <a:ext uri="{FF2B5EF4-FFF2-40B4-BE49-F238E27FC236}">
                                <a16:creationId xmlns:a16="http://schemas.microsoft.com/office/drawing/2014/main" xmlns="" id="{D93C3F96-B2AD-41AC-9ECC-9C6A91BF603A}"/>
                              </a:ext>
                            </a:extLst>
                          </p:cNvPr>
                          <p:cNvCxnSpPr/>
                          <p:nvPr/>
                        </p:nvCxnSpPr>
                        <p:spPr>
                          <a:xfrm>
                            <a:off x="687494" y="0"/>
                            <a:ext cx="0" cy="114300"/>
                          </a:xfrm>
                          <a:prstGeom prst="line">
                            <a:avLst/>
                          </a:prstGeom>
                          <a:ln w="19050">
                            <a:solidFill>
                              <a:schemeClr val="tx1"/>
                            </a:solidFill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  <p:cxnSp>
                        <p:nvCxnSpPr>
                          <p:cNvPr id="118" name="Straight Connector 117">
                            <a:extLst>
                              <a:ext uri="{FF2B5EF4-FFF2-40B4-BE49-F238E27FC236}">
                                <a16:creationId xmlns:a16="http://schemas.microsoft.com/office/drawing/2014/main" xmlns="" id="{C1683082-F9B8-456C-B76D-CBA5BE45073E}"/>
                              </a:ext>
                            </a:extLst>
                          </p:cNvPr>
                          <p:cNvCxnSpPr/>
                          <p:nvPr/>
                        </p:nvCxnSpPr>
                        <p:spPr>
                          <a:xfrm>
                            <a:off x="914400" y="0"/>
                            <a:ext cx="0" cy="114300"/>
                          </a:xfrm>
                          <a:prstGeom prst="line">
                            <a:avLst/>
                          </a:prstGeom>
                          <a:ln w="19050">
                            <a:solidFill>
                              <a:schemeClr val="tx1"/>
                            </a:solidFill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</p:grpSp>
                    <p:grpSp>
                      <p:nvGrpSpPr>
                        <p:cNvPr id="98" name="Group 97">
                          <a:extLst>
                            <a:ext uri="{FF2B5EF4-FFF2-40B4-BE49-F238E27FC236}">
                              <a16:creationId xmlns:a16="http://schemas.microsoft.com/office/drawing/2014/main" xmlns="" id="{E2CD05F1-1D73-4614-B926-183507DEB4D9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1144694" y="0"/>
                          <a:ext cx="914400" cy="117686"/>
                          <a:chOff x="0" y="0"/>
                          <a:chExt cx="914400" cy="117686"/>
                        </a:xfrm>
                      </p:grpSpPr>
                      <p:cxnSp>
                        <p:nvCxnSpPr>
                          <p:cNvPr id="109" name="Straight Connector 108">
                            <a:extLst>
                              <a:ext uri="{FF2B5EF4-FFF2-40B4-BE49-F238E27FC236}">
                                <a16:creationId xmlns:a16="http://schemas.microsoft.com/office/drawing/2014/main" xmlns="" id="{C727C5E8-D066-4D51-8857-03A0257A75E7}"/>
                              </a:ext>
                            </a:extLst>
                          </p:cNvPr>
                          <p:cNvCxnSpPr/>
                          <p:nvPr/>
                        </p:nvCxnSpPr>
                        <p:spPr>
                          <a:xfrm>
                            <a:off x="0" y="3386"/>
                            <a:ext cx="0" cy="114300"/>
                          </a:xfrm>
                          <a:prstGeom prst="line">
                            <a:avLst/>
                          </a:prstGeom>
                          <a:ln w="19050">
                            <a:solidFill>
                              <a:schemeClr val="tx1"/>
                            </a:solidFill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  <p:cxnSp>
                        <p:nvCxnSpPr>
                          <p:cNvPr id="110" name="Straight Connector 109">
                            <a:extLst>
                              <a:ext uri="{FF2B5EF4-FFF2-40B4-BE49-F238E27FC236}">
                                <a16:creationId xmlns:a16="http://schemas.microsoft.com/office/drawing/2014/main" xmlns="" id="{7A47F8B2-D9E7-4C89-8C3F-0024AC34AE8F}"/>
                              </a:ext>
                            </a:extLst>
                          </p:cNvPr>
                          <p:cNvCxnSpPr/>
                          <p:nvPr/>
                        </p:nvCxnSpPr>
                        <p:spPr>
                          <a:xfrm>
                            <a:off x="230294" y="0"/>
                            <a:ext cx="0" cy="114300"/>
                          </a:xfrm>
                          <a:prstGeom prst="line">
                            <a:avLst/>
                          </a:prstGeom>
                          <a:ln w="19050">
                            <a:solidFill>
                              <a:schemeClr val="tx1"/>
                            </a:solidFill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  <p:cxnSp>
                        <p:nvCxnSpPr>
                          <p:cNvPr id="111" name="Straight Connector 110">
                            <a:extLst>
                              <a:ext uri="{FF2B5EF4-FFF2-40B4-BE49-F238E27FC236}">
                                <a16:creationId xmlns:a16="http://schemas.microsoft.com/office/drawing/2014/main" xmlns="" id="{75B27811-F525-4903-9C5D-654C639049D8}"/>
                              </a:ext>
                            </a:extLst>
                          </p:cNvPr>
                          <p:cNvCxnSpPr/>
                          <p:nvPr/>
                        </p:nvCxnSpPr>
                        <p:spPr>
                          <a:xfrm>
                            <a:off x="460587" y="0"/>
                            <a:ext cx="0" cy="114300"/>
                          </a:xfrm>
                          <a:prstGeom prst="line">
                            <a:avLst/>
                          </a:prstGeom>
                          <a:ln w="19050">
                            <a:solidFill>
                              <a:schemeClr val="tx1"/>
                            </a:solidFill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  <p:cxnSp>
                        <p:nvCxnSpPr>
                          <p:cNvPr id="112" name="Straight Connector 111">
                            <a:extLst>
                              <a:ext uri="{FF2B5EF4-FFF2-40B4-BE49-F238E27FC236}">
                                <a16:creationId xmlns:a16="http://schemas.microsoft.com/office/drawing/2014/main" xmlns="" id="{84214B06-0AD8-4E63-B308-67089FF328AC}"/>
                              </a:ext>
                            </a:extLst>
                          </p:cNvPr>
                          <p:cNvCxnSpPr/>
                          <p:nvPr/>
                        </p:nvCxnSpPr>
                        <p:spPr>
                          <a:xfrm>
                            <a:off x="687494" y="0"/>
                            <a:ext cx="0" cy="114300"/>
                          </a:xfrm>
                          <a:prstGeom prst="line">
                            <a:avLst/>
                          </a:prstGeom>
                          <a:ln w="19050">
                            <a:solidFill>
                              <a:schemeClr val="tx1"/>
                            </a:solidFill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  <p:cxnSp>
                        <p:nvCxnSpPr>
                          <p:cNvPr id="113" name="Straight Connector 112">
                            <a:extLst>
                              <a:ext uri="{FF2B5EF4-FFF2-40B4-BE49-F238E27FC236}">
                                <a16:creationId xmlns:a16="http://schemas.microsoft.com/office/drawing/2014/main" xmlns="" id="{2A380B3B-C58F-4782-B065-F6F15887C26C}"/>
                              </a:ext>
                            </a:extLst>
                          </p:cNvPr>
                          <p:cNvCxnSpPr/>
                          <p:nvPr/>
                        </p:nvCxnSpPr>
                        <p:spPr>
                          <a:xfrm>
                            <a:off x="914400" y="0"/>
                            <a:ext cx="0" cy="114300"/>
                          </a:xfrm>
                          <a:prstGeom prst="line">
                            <a:avLst/>
                          </a:prstGeom>
                          <a:ln w="19050">
                            <a:solidFill>
                              <a:schemeClr val="tx1"/>
                            </a:solidFill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</p:grpSp>
                    <p:grpSp>
                      <p:nvGrpSpPr>
                        <p:cNvPr id="99" name="Group 98">
                          <a:extLst>
                            <a:ext uri="{FF2B5EF4-FFF2-40B4-BE49-F238E27FC236}">
                              <a16:creationId xmlns:a16="http://schemas.microsoft.com/office/drawing/2014/main" xmlns="" id="{BAD7446E-F476-430F-8253-B4C23B4228AE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2286000" y="3387"/>
                          <a:ext cx="914400" cy="117686"/>
                          <a:chOff x="0" y="0"/>
                          <a:chExt cx="914400" cy="117686"/>
                        </a:xfrm>
                      </p:grpSpPr>
                      <p:cxnSp>
                        <p:nvCxnSpPr>
                          <p:cNvPr id="104" name="Straight Connector 103">
                            <a:extLst>
                              <a:ext uri="{FF2B5EF4-FFF2-40B4-BE49-F238E27FC236}">
                                <a16:creationId xmlns:a16="http://schemas.microsoft.com/office/drawing/2014/main" xmlns="" id="{43A1B0F7-5B40-4716-8079-FDB58DF64609}"/>
                              </a:ext>
                            </a:extLst>
                          </p:cNvPr>
                          <p:cNvCxnSpPr/>
                          <p:nvPr/>
                        </p:nvCxnSpPr>
                        <p:spPr>
                          <a:xfrm>
                            <a:off x="0" y="3386"/>
                            <a:ext cx="0" cy="114300"/>
                          </a:xfrm>
                          <a:prstGeom prst="line">
                            <a:avLst/>
                          </a:prstGeom>
                          <a:ln w="19050">
                            <a:solidFill>
                              <a:schemeClr val="tx1"/>
                            </a:solidFill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  <p:cxnSp>
                        <p:nvCxnSpPr>
                          <p:cNvPr id="105" name="Straight Connector 104">
                            <a:extLst>
                              <a:ext uri="{FF2B5EF4-FFF2-40B4-BE49-F238E27FC236}">
                                <a16:creationId xmlns:a16="http://schemas.microsoft.com/office/drawing/2014/main" xmlns="" id="{5FA37FF0-029A-4EBD-8DC6-8737610AB754}"/>
                              </a:ext>
                            </a:extLst>
                          </p:cNvPr>
                          <p:cNvCxnSpPr/>
                          <p:nvPr/>
                        </p:nvCxnSpPr>
                        <p:spPr>
                          <a:xfrm>
                            <a:off x="230294" y="0"/>
                            <a:ext cx="0" cy="114300"/>
                          </a:xfrm>
                          <a:prstGeom prst="line">
                            <a:avLst/>
                          </a:prstGeom>
                          <a:ln w="19050">
                            <a:solidFill>
                              <a:schemeClr val="tx1"/>
                            </a:solidFill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  <p:cxnSp>
                        <p:nvCxnSpPr>
                          <p:cNvPr id="106" name="Straight Connector 105">
                            <a:extLst>
                              <a:ext uri="{FF2B5EF4-FFF2-40B4-BE49-F238E27FC236}">
                                <a16:creationId xmlns:a16="http://schemas.microsoft.com/office/drawing/2014/main" xmlns="" id="{4C2380CB-00D4-4F57-A003-7176D5F104A1}"/>
                              </a:ext>
                            </a:extLst>
                          </p:cNvPr>
                          <p:cNvCxnSpPr/>
                          <p:nvPr/>
                        </p:nvCxnSpPr>
                        <p:spPr>
                          <a:xfrm>
                            <a:off x="460587" y="0"/>
                            <a:ext cx="0" cy="114300"/>
                          </a:xfrm>
                          <a:prstGeom prst="line">
                            <a:avLst/>
                          </a:prstGeom>
                          <a:ln w="19050">
                            <a:solidFill>
                              <a:schemeClr val="tx1"/>
                            </a:solidFill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  <p:cxnSp>
                        <p:nvCxnSpPr>
                          <p:cNvPr id="107" name="Straight Connector 106">
                            <a:extLst>
                              <a:ext uri="{FF2B5EF4-FFF2-40B4-BE49-F238E27FC236}">
                                <a16:creationId xmlns:a16="http://schemas.microsoft.com/office/drawing/2014/main" xmlns="" id="{50EAA0E3-39B3-4F90-8818-1600FD978595}"/>
                              </a:ext>
                            </a:extLst>
                          </p:cNvPr>
                          <p:cNvCxnSpPr/>
                          <p:nvPr/>
                        </p:nvCxnSpPr>
                        <p:spPr>
                          <a:xfrm>
                            <a:off x="687494" y="0"/>
                            <a:ext cx="0" cy="114300"/>
                          </a:xfrm>
                          <a:prstGeom prst="line">
                            <a:avLst/>
                          </a:prstGeom>
                          <a:ln w="19050">
                            <a:solidFill>
                              <a:schemeClr val="tx1"/>
                            </a:solidFill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  <p:cxnSp>
                        <p:nvCxnSpPr>
                          <p:cNvPr id="108" name="Straight Connector 107">
                            <a:extLst>
                              <a:ext uri="{FF2B5EF4-FFF2-40B4-BE49-F238E27FC236}">
                                <a16:creationId xmlns:a16="http://schemas.microsoft.com/office/drawing/2014/main" xmlns="" id="{C5F3CA2B-4D21-44D6-8452-C81660AFD5BC}"/>
                              </a:ext>
                            </a:extLst>
                          </p:cNvPr>
                          <p:cNvCxnSpPr/>
                          <p:nvPr/>
                        </p:nvCxnSpPr>
                        <p:spPr>
                          <a:xfrm>
                            <a:off x="914400" y="0"/>
                            <a:ext cx="0" cy="114300"/>
                          </a:xfrm>
                          <a:prstGeom prst="line">
                            <a:avLst/>
                          </a:prstGeom>
                          <a:ln w="19050">
                            <a:solidFill>
                              <a:schemeClr val="tx1"/>
                            </a:solidFill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</p:grpSp>
                    <p:grpSp>
                      <p:nvGrpSpPr>
                        <p:cNvPr id="100" name="Group 99">
                          <a:extLst>
                            <a:ext uri="{FF2B5EF4-FFF2-40B4-BE49-F238E27FC236}">
                              <a16:creationId xmlns:a16="http://schemas.microsoft.com/office/drawing/2014/main" xmlns="" id="{E192F377-F1BC-40E2-8837-5C5CE3B2727B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3427307" y="3387"/>
                          <a:ext cx="460587" cy="117686"/>
                          <a:chOff x="0" y="0"/>
                          <a:chExt cx="460587" cy="117686"/>
                        </a:xfrm>
                      </p:grpSpPr>
                      <p:cxnSp>
                        <p:nvCxnSpPr>
                          <p:cNvPr id="101" name="Straight Connector 100">
                            <a:extLst>
                              <a:ext uri="{FF2B5EF4-FFF2-40B4-BE49-F238E27FC236}">
                                <a16:creationId xmlns:a16="http://schemas.microsoft.com/office/drawing/2014/main" xmlns="" id="{DD27C2C9-6212-45E3-BC7D-FD060CBD2EBC}"/>
                              </a:ext>
                            </a:extLst>
                          </p:cNvPr>
                          <p:cNvCxnSpPr/>
                          <p:nvPr/>
                        </p:nvCxnSpPr>
                        <p:spPr>
                          <a:xfrm>
                            <a:off x="0" y="3386"/>
                            <a:ext cx="0" cy="114300"/>
                          </a:xfrm>
                          <a:prstGeom prst="line">
                            <a:avLst/>
                          </a:prstGeom>
                          <a:ln w="19050">
                            <a:solidFill>
                              <a:schemeClr val="tx1"/>
                            </a:solidFill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  <p:cxnSp>
                        <p:nvCxnSpPr>
                          <p:cNvPr id="102" name="Straight Connector 101">
                            <a:extLst>
                              <a:ext uri="{FF2B5EF4-FFF2-40B4-BE49-F238E27FC236}">
                                <a16:creationId xmlns:a16="http://schemas.microsoft.com/office/drawing/2014/main" xmlns="" id="{9AB54062-61B9-4003-845C-8801C3BD26D2}"/>
                              </a:ext>
                            </a:extLst>
                          </p:cNvPr>
                          <p:cNvCxnSpPr/>
                          <p:nvPr/>
                        </p:nvCxnSpPr>
                        <p:spPr>
                          <a:xfrm>
                            <a:off x="230294" y="0"/>
                            <a:ext cx="0" cy="114300"/>
                          </a:xfrm>
                          <a:prstGeom prst="line">
                            <a:avLst/>
                          </a:prstGeom>
                          <a:ln w="19050">
                            <a:solidFill>
                              <a:schemeClr val="tx1"/>
                            </a:solidFill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  <p:cxnSp>
                        <p:nvCxnSpPr>
                          <p:cNvPr id="103" name="Straight Connector 102">
                            <a:extLst>
                              <a:ext uri="{FF2B5EF4-FFF2-40B4-BE49-F238E27FC236}">
                                <a16:creationId xmlns:a16="http://schemas.microsoft.com/office/drawing/2014/main" xmlns="" id="{99230E01-35EA-4712-A36D-BEB552981C38}"/>
                              </a:ext>
                            </a:extLst>
                          </p:cNvPr>
                          <p:cNvCxnSpPr/>
                          <p:nvPr/>
                        </p:nvCxnSpPr>
                        <p:spPr>
                          <a:xfrm>
                            <a:off x="460587" y="0"/>
                            <a:ext cx="0" cy="114300"/>
                          </a:xfrm>
                          <a:prstGeom prst="line">
                            <a:avLst/>
                          </a:prstGeom>
                          <a:ln w="19050">
                            <a:solidFill>
                              <a:schemeClr val="tx1"/>
                            </a:solidFill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</p:grpSp>
                  </p:grpSp>
                </p:grpSp>
                <p:grpSp>
                  <p:nvGrpSpPr>
                    <p:cNvPr id="75" name="Group 74">
                      <a:extLst>
                        <a:ext uri="{FF2B5EF4-FFF2-40B4-BE49-F238E27FC236}">
                          <a16:creationId xmlns:a16="http://schemas.microsoft.com/office/drawing/2014/main" xmlns="" id="{D45F3FF2-398E-41A7-80A0-EEA9019AC6D7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16211" y="2455730"/>
                      <a:ext cx="9235746" cy="461665"/>
                      <a:chOff x="816211" y="2455730"/>
                      <a:chExt cx="9235746" cy="461665"/>
                    </a:xfrm>
                  </p:grpSpPr>
                  <p:sp>
                    <p:nvSpPr>
                      <p:cNvPr id="76" name="TextBox 75">
                        <a:extLst>
                          <a:ext uri="{FF2B5EF4-FFF2-40B4-BE49-F238E27FC236}">
                            <a16:creationId xmlns:a16="http://schemas.microsoft.com/office/drawing/2014/main" xmlns="" id="{078F3B56-49FA-4A93-82F5-44B7AC2EF2EB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5538824" y="2455730"/>
                        <a:ext cx="380885" cy="461665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>
                        <a:spAutoFit/>
                      </a:bodyPr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sz="2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+mn-ea"/>
                            <a:cs typeface="+mn-cs"/>
                          </a:rPr>
                          <a:t>0</a:t>
                        </a:r>
                      </a:p>
                    </p:txBody>
                  </p:sp>
                  <p:sp>
                    <p:nvSpPr>
                      <p:cNvPr id="77" name="TextBox 76">
                        <a:extLst>
                          <a:ext uri="{FF2B5EF4-FFF2-40B4-BE49-F238E27FC236}">
                            <a16:creationId xmlns:a16="http://schemas.microsoft.com/office/drawing/2014/main" xmlns="" id="{42F34312-5EB0-4C76-920F-EAD169F6110B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6051784" y="2455730"/>
                        <a:ext cx="380885" cy="461665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>
                        <a:spAutoFit/>
                      </a:bodyPr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sz="2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+mn-ea"/>
                            <a:cs typeface="+mn-cs"/>
                          </a:rPr>
                          <a:t>1</a:t>
                        </a:r>
                      </a:p>
                    </p:txBody>
                  </p:sp>
                  <p:sp>
                    <p:nvSpPr>
                      <p:cNvPr id="78" name="TextBox 77">
                        <a:extLst>
                          <a:ext uri="{FF2B5EF4-FFF2-40B4-BE49-F238E27FC236}">
                            <a16:creationId xmlns:a16="http://schemas.microsoft.com/office/drawing/2014/main" xmlns="" id="{48CF8A87-0CC0-4257-A97E-A2A694473719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6574269" y="2455730"/>
                        <a:ext cx="380885" cy="461665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>
                        <a:spAutoFit/>
                      </a:bodyPr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sz="2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+mn-ea"/>
                            <a:cs typeface="+mn-cs"/>
                          </a:rPr>
                          <a:t>2</a:t>
                        </a:r>
                      </a:p>
                    </p:txBody>
                  </p:sp>
                  <p:sp>
                    <p:nvSpPr>
                      <p:cNvPr id="79" name="TextBox 78">
                        <a:extLst>
                          <a:ext uri="{FF2B5EF4-FFF2-40B4-BE49-F238E27FC236}">
                            <a16:creationId xmlns:a16="http://schemas.microsoft.com/office/drawing/2014/main" xmlns="" id="{0897FD37-CE45-4AFB-8A49-CBF87EE7C3C9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7096754" y="2455730"/>
                        <a:ext cx="380885" cy="461665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>
                        <a:spAutoFit/>
                      </a:bodyPr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sz="2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+mn-ea"/>
                            <a:cs typeface="+mn-cs"/>
                          </a:rPr>
                          <a:t>3</a:t>
                        </a:r>
                      </a:p>
                    </p:txBody>
                  </p:sp>
                  <p:sp>
                    <p:nvSpPr>
                      <p:cNvPr id="80" name="TextBox 79">
                        <a:extLst>
                          <a:ext uri="{FF2B5EF4-FFF2-40B4-BE49-F238E27FC236}">
                            <a16:creationId xmlns:a16="http://schemas.microsoft.com/office/drawing/2014/main" xmlns="" id="{225A8139-A05B-4643-8DC1-2D30CBB2840F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7619239" y="2455730"/>
                        <a:ext cx="380885" cy="461665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>
                        <a:spAutoFit/>
                      </a:bodyPr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sz="2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+mn-ea"/>
                            <a:cs typeface="+mn-cs"/>
                          </a:rPr>
                          <a:t>4</a:t>
                        </a:r>
                      </a:p>
                    </p:txBody>
                  </p:sp>
                  <p:sp>
                    <p:nvSpPr>
                      <p:cNvPr id="81" name="TextBox 80">
                        <a:extLst>
                          <a:ext uri="{FF2B5EF4-FFF2-40B4-BE49-F238E27FC236}">
                            <a16:creationId xmlns:a16="http://schemas.microsoft.com/office/drawing/2014/main" xmlns="" id="{E19A4531-8ADB-42A5-A204-999FBAE9665E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8132199" y="2455730"/>
                        <a:ext cx="380885" cy="461665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>
                        <a:spAutoFit/>
                      </a:bodyPr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sz="2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+mn-ea"/>
                            <a:cs typeface="+mn-cs"/>
                          </a:rPr>
                          <a:t>5</a:t>
                        </a:r>
                      </a:p>
                    </p:txBody>
                  </p:sp>
                  <p:sp>
                    <p:nvSpPr>
                      <p:cNvPr id="82" name="TextBox 81">
                        <a:extLst>
                          <a:ext uri="{FF2B5EF4-FFF2-40B4-BE49-F238E27FC236}">
                            <a16:creationId xmlns:a16="http://schemas.microsoft.com/office/drawing/2014/main" xmlns="" id="{6F98F589-5D96-47AE-A022-6309B6AC2340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8635634" y="2455730"/>
                        <a:ext cx="380885" cy="461665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>
                        <a:spAutoFit/>
                      </a:bodyPr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sz="2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+mn-ea"/>
                            <a:cs typeface="+mn-cs"/>
                          </a:rPr>
                          <a:t>6</a:t>
                        </a:r>
                      </a:p>
                    </p:txBody>
                  </p:sp>
                  <p:sp>
                    <p:nvSpPr>
                      <p:cNvPr id="83" name="TextBox 82">
                        <a:extLst>
                          <a:ext uri="{FF2B5EF4-FFF2-40B4-BE49-F238E27FC236}">
                            <a16:creationId xmlns:a16="http://schemas.microsoft.com/office/drawing/2014/main" xmlns="" id="{3E9BEFDC-EC0E-4548-BF50-6227285C7160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9167644" y="2455730"/>
                        <a:ext cx="380885" cy="461665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>
                        <a:spAutoFit/>
                      </a:bodyPr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sz="2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+mn-ea"/>
                            <a:cs typeface="+mn-cs"/>
                          </a:rPr>
                          <a:t>7</a:t>
                        </a:r>
                      </a:p>
                    </p:txBody>
                  </p:sp>
                  <p:sp>
                    <p:nvSpPr>
                      <p:cNvPr id="84" name="TextBox 83">
                        <a:extLst>
                          <a:ext uri="{FF2B5EF4-FFF2-40B4-BE49-F238E27FC236}">
                            <a16:creationId xmlns:a16="http://schemas.microsoft.com/office/drawing/2014/main" xmlns="" id="{30307FAC-214C-4253-961C-19DAE2B28544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9671072" y="2455730"/>
                        <a:ext cx="380885" cy="461665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>
                        <a:spAutoFit/>
                      </a:bodyPr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sz="2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+mn-ea"/>
                            <a:cs typeface="+mn-cs"/>
                          </a:rPr>
                          <a:t>8</a:t>
                        </a:r>
                      </a:p>
                    </p:txBody>
                  </p:sp>
                  <p:grpSp>
                    <p:nvGrpSpPr>
                      <p:cNvPr id="85" name="Group 84">
                        <a:extLst>
                          <a:ext uri="{FF2B5EF4-FFF2-40B4-BE49-F238E27FC236}">
                            <a16:creationId xmlns:a16="http://schemas.microsoft.com/office/drawing/2014/main" xmlns="" id="{EEDAE58D-A3A3-490A-AFA7-D957710EEA2A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816211" y="2455730"/>
                        <a:ext cx="4617048" cy="461665"/>
                        <a:chOff x="1340086" y="2455730"/>
                        <a:chExt cx="4617048" cy="461665"/>
                      </a:xfrm>
                    </p:grpSpPr>
                    <p:sp>
                      <p:nvSpPr>
                        <p:cNvPr id="86" name="TextBox 85">
                          <a:extLst>
                            <a:ext uri="{FF2B5EF4-FFF2-40B4-BE49-F238E27FC236}">
                              <a16:creationId xmlns:a16="http://schemas.microsoft.com/office/drawing/2014/main" xmlns="" id="{968ACB24-C5A5-4BD1-8248-3D02D7D06326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5489562" y="2455730"/>
                          <a:ext cx="467572" cy="461665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square">
                          <a:spAutoFit/>
                        </a:bodyPr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en-US" sz="24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libri" panose="020F0502020204030204"/>
                              <a:ea typeface="+mn-ea"/>
                              <a:cs typeface="+mn-cs"/>
                            </a:rPr>
                            <a:t>-1</a:t>
                          </a:r>
                        </a:p>
                      </p:txBody>
                    </p:sp>
                    <p:sp>
                      <p:nvSpPr>
                        <p:cNvPr id="87" name="TextBox 86">
                          <a:extLst>
                            <a:ext uri="{FF2B5EF4-FFF2-40B4-BE49-F238E27FC236}">
                              <a16:creationId xmlns:a16="http://schemas.microsoft.com/office/drawing/2014/main" xmlns="" id="{E5D45869-4667-4684-B676-CEBA73432E2C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4975640" y="2455730"/>
                          <a:ext cx="467572" cy="461665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square">
                          <a:spAutoFit/>
                        </a:bodyPr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en-US" sz="24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libri" panose="020F0502020204030204"/>
                              <a:ea typeface="+mn-ea"/>
                              <a:cs typeface="+mn-cs"/>
                            </a:rPr>
                            <a:t>-2</a:t>
                          </a:r>
                        </a:p>
                      </p:txBody>
                    </p:sp>
                    <p:sp>
                      <p:nvSpPr>
                        <p:cNvPr id="88" name="TextBox 87">
                          <a:extLst>
                            <a:ext uri="{FF2B5EF4-FFF2-40B4-BE49-F238E27FC236}">
                              <a16:creationId xmlns:a16="http://schemas.microsoft.com/office/drawing/2014/main" xmlns="" id="{D4F99776-6480-4E26-88DE-D647EE2B08C5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4452193" y="2455730"/>
                          <a:ext cx="467572" cy="461665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square">
                          <a:spAutoFit/>
                        </a:bodyPr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en-US" sz="24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libri" panose="020F0502020204030204"/>
                              <a:ea typeface="+mn-ea"/>
                              <a:cs typeface="+mn-cs"/>
                            </a:rPr>
                            <a:t>-3</a:t>
                          </a:r>
                        </a:p>
                      </p:txBody>
                    </p:sp>
                    <p:sp>
                      <p:nvSpPr>
                        <p:cNvPr id="89" name="TextBox 88">
                          <a:extLst>
                            <a:ext uri="{FF2B5EF4-FFF2-40B4-BE49-F238E27FC236}">
                              <a16:creationId xmlns:a16="http://schemas.microsoft.com/office/drawing/2014/main" xmlns="" id="{EEFDBAC3-6326-40AB-B7C4-361D1FF8CB89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3871596" y="2455730"/>
                          <a:ext cx="467572" cy="461665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square">
                          <a:spAutoFit/>
                        </a:bodyPr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en-US" sz="24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libri" panose="020F0502020204030204"/>
                              <a:ea typeface="+mn-ea"/>
                              <a:cs typeface="+mn-cs"/>
                            </a:rPr>
                            <a:t>-4</a:t>
                          </a:r>
                        </a:p>
                      </p:txBody>
                    </p:sp>
                    <p:sp>
                      <p:nvSpPr>
                        <p:cNvPr id="90" name="TextBox 89">
                          <a:extLst>
                            <a:ext uri="{FF2B5EF4-FFF2-40B4-BE49-F238E27FC236}">
                              <a16:creationId xmlns:a16="http://schemas.microsoft.com/office/drawing/2014/main" xmlns="" id="{7BE56F5F-1217-4496-859D-2117017BFBD1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3405299" y="2455730"/>
                          <a:ext cx="467572" cy="461665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square">
                          <a:spAutoFit/>
                        </a:bodyPr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en-US" sz="24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libri" panose="020F0502020204030204"/>
                              <a:ea typeface="+mn-ea"/>
                              <a:cs typeface="+mn-cs"/>
                            </a:rPr>
                            <a:t>-5</a:t>
                          </a:r>
                        </a:p>
                      </p:txBody>
                    </p:sp>
                    <p:sp>
                      <p:nvSpPr>
                        <p:cNvPr id="91" name="TextBox 90">
                          <a:extLst>
                            <a:ext uri="{FF2B5EF4-FFF2-40B4-BE49-F238E27FC236}">
                              <a16:creationId xmlns:a16="http://schemas.microsoft.com/office/drawing/2014/main" xmlns="" id="{C42B3ED0-4D53-4D75-B2D3-84B7C0B48119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2891377" y="2455730"/>
                          <a:ext cx="467572" cy="461665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square">
                          <a:spAutoFit/>
                        </a:bodyPr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en-US" sz="24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libri" panose="020F0502020204030204"/>
                              <a:ea typeface="+mn-ea"/>
                              <a:cs typeface="+mn-cs"/>
                            </a:rPr>
                            <a:t>-6</a:t>
                          </a:r>
                        </a:p>
                      </p:txBody>
                    </p:sp>
                    <p:sp>
                      <p:nvSpPr>
                        <p:cNvPr id="92" name="TextBox 91">
                          <a:extLst>
                            <a:ext uri="{FF2B5EF4-FFF2-40B4-BE49-F238E27FC236}">
                              <a16:creationId xmlns:a16="http://schemas.microsoft.com/office/drawing/2014/main" xmlns="" id="{9A351512-222E-43BD-9E84-9A889D1FC8DC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2377455" y="2455730"/>
                          <a:ext cx="467572" cy="461665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square">
                          <a:spAutoFit/>
                        </a:bodyPr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en-US" sz="24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libri" panose="020F0502020204030204"/>
                              <a:ea typeface="+mn-ea"/>
                              <a:cs typeface="+mn-cs"/>
                            </a:rPr>
                            <a:t>-7</a:t>
                          </a:r>
                        </a:p>
                      </p:txBody>
                    </p:sp>
                    <p:sp>
                      <p:nvSpPr>
                        <p:cNvPr id="93" name="TextBox 92">
                          <a:extLst>
                            <a:ext uri="{FF2B5EF4-FFF2-40B4-BE49-F238E27FC236}">
                              <a16:creationId xmlns:a16="http://schemas.microsoft.com/office/drawing/2014/main" xmlns="" id="{B7D83156-768A-4B43-9627-8AA678BBCA2E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1863533" y="2455730"/>
                          <a:ext cx="467572" cy="461665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square">
                          <a:spAutoFit/>
                        </a:bodyPr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en-US" sz="24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libri" panose="020F0502020204030204"/>
                              <a:ea typeface="+mn-ea"/>
                              <a:cs typeface="+mn-cs"/>
                            </a:rPr>
                            <a:t>-8</a:t>
                          </a:r>
                        </a:p>
                      </p:txBody>
                    </p:sp>
                    <p:sp>
                      <p:nvSpPr>
                        <p:cNvPr id="94" name="TextBox 93">
                          <a:extLst>
                            <a:ext uri="{FF2B5EF4-FFF2-40B4-BE49-F238E27FC236}">
                              <a16:creationId xmlns:a16="http://schemas.microsoft.com/office/drawing/2014/main" xmlns="" id="{0D390D74-A0A2-4903-A9D6-AB261D1190A0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1340086" y="2455730"/>
                          <a:ext cx="467572" cy="461665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square">
                          <a:spAutoFit/>
                        </a:bodyPr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en-US" sz="24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libri" panose="020F0502020204030204"/>
                              <a:ea typeface="+mn-ea"/>
                              <a:cs typeface="+mn-cs"/>
                            </a:rPr>
                            <a:t>-9</a:t>
                          </a:r>
                        </a:p>
                      </p:txBody>
                    </p:sp>
                  </p:grpSp>
                </p:grpSp>
              </p:grpSp>
              <p:sp>
                <p:nvSpPr>
                  <p:cNvPr id="13" name="Freeform: Shape 12">
                    <a:extLst>
                      <a:ext uri="{FF2B5EF4-FFF2-40B4-BE49-F238E27FC236}">
                        <a16:creationId xmlns:a16="http://schemas.microsoft.com/office/drawing/2014/main" xmlns="" id="{6086D4C9-B262-4BD9-89E2-77890BB044F1}"/>
                      </a:ext>
                    </a:extLst>
                  </p:cNvPr>
                  <p:cNvSpPr/>
                  <p:nvPr/>
                </p:nvSpPr>
                <p:spPr>
                  <a:xfrm>
                    <a:off x="6461356" y="4971673"/>
                    <a:ext cx="3669712" cy="260391"/>
                  </a:xfrm>
                  <a:custGeom>
                    <a:avLst/>
                    <a:gdLst>
                      <a:gd name="connsiteX0" fmla="*/ 0 w 3669712"/>
                      <a:gd name="connsiteY0" fmla="*/ 708509 h 708509"/>
                      <a:gd name="connsiteX1" fmla="*/ 6056 w 3669712"/>
                      <a:gd name="connsiteY1" fmla="*/ 6056 h 708509"/>
                      <a:gd name="connsiteX2" fmla="*/ 3669712 w 3669712"/>
                      <a:gd name="connsiteY2" fmla="*/ 0 h 7085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3669712" h="708509">
                        <a:moveTo>
                          <a:pt x="0" y="708509"/>
                        </a:moveTo>
                        <a:cubicBezTo>
                          <a:pt x="2019" y="474358"/>
                          <a:pt x="4037" y="240207"/>
                          <a:pt x="6056" y="6056"/>
                        </a:cubicBezTo>
                        <a:lnTo>
                          <a:pt x="3669712" y="0"/>
                        </a:lnTo>
                      </a:path>
                    </a:pathLst>
                  </a:custGeom>
                  <a:noFill/>
                  <a:ln>
                    <a:solidFill>
                      <a:schemeClr val="tx1"/>
                    </a:solidFill>
                    <a:headEnd type="none" w="med" len="med"/>
                    <a:tailEnd type="triangl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19" name="Freeform: Shape 118">
                    <a:extLst>
                      <a:ext uri="{FF2B5EF4-FFF2-40B4-BE49-F238E27FC236}">
                        <a16:creationId xmlns:a16="http://schemas.microsoft.com/office/drawing/2014/main" xmlns="" id="{EBB7A088-36F9-45BE-90DF-26ECB3032E05}"/>
                      </a:ext>
                    </a:extLst>
                  </p:cNvPr>
                  <p:cNvSpPr/>
                  <p:nvPr/>
                </p:nvSpPr>
                <p:spPr>
                  <a:xfrm flipH="1">
                    <a:off x="1285578" y="4941080"/>
                    <a:ext cx="4157946" cy="271316"/>
                  </a:xfrm>
                  <a:custGeom>
                    <a:avLst/>
                    <a:gdLst>
                      <a:gd name="connsiteX0" fmla="*/ 0 w 3669712"/>
                      <a:gd name="connsiteY0" fmla="*/ 708509 h 708509"/>
                      <a:gd name="connsiteX1" fmla="*/ 6056 w 3669712"/>
                      <a:gd name="connsiteY1" fmla="*/ 6056 h 708509"/>
                      <a:gd name="connsiteX2" fmla="*/ 3669712 w 3669712"/>
                      <a:gd name="connsiteY2" fmla="*/ 0 h 7085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3669712" h="708509">
                        <a:moveTo>
                          <a:pt x="0" y="708509"/>
                        </a:moveTo>
                        <a:cubicBezTo>
                          <a:pt x="2019" y="474358"/>
                          <a:pt x="4037" y="240207"/>
                          <a:pt x="6056" y="6056"/>
                        </a:cubicBezTo>
                        <a:lnTo>
                          <a:pt x="3669712" y="0"/>
                        </a:lnTo>
                      </a:path>
                    </a:pathLst>
                  </a:custGeom>
                  <a:noFill/>
                  <a:ln>
                    <a:solidFill>
                      <a:schemeClr val="tx1"/>
                    </a:solidFill>
                    <a:headEnd type="none" w="med" len="med"/>
                    <a:tailEnd type="triangl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cxnSp>
                <p:nvCxnSpPr>
                  <p:cNvPr id="15" name="Straight Arrow Connector 14">
                    <a:extLst>
                      <a:ext uri="{FF2B5EF4-FFF2-40B4-BE49-F238E27FC236}">
                        <a16:creationId xmlns:a16="http://schemas.microsoft.com/office/drawing/2014/main" xmlns="" id="{2E6C2459-B22F-49B4-9255-DEC8F74747ED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5950148" y="4800378"/>
                    <a:ext cx="0" cy="391428"/>
                  </a:xfrm>
                  <a:prstGeom prst="straightConnector1">
                    <a:avLst/>
                  </a:prstGeom>
                  <a:ln w="12700">
                    <a:solidFill>
                      <a:schemeClr val="tx1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20" name="TextBox 119">
                  <a:extLst>
                    <a:ext uri="{FF2B5EF4-FFF2-40B4-BE49-F238E27FC236}">
                      <a16:creationId xmlns:a16="http://schemas.microsoft.com/office/drawing/2014/main" xmlns="" id="{D2C88D20-AC89-469D-801E-61B24A1476AA}"/>
                    </a:ext>
                  </a:extLst>
                </p:cNvPr>
                <p:cNvSpPr txBox="1"/>
                <p:nvPr/>
              </p:nvSpPr>
              <p:spPr>
                <a:xfrm>
                  <a:off x="1833695" y="4532429"/>
                  <a:ext cx="3628852" cy="46166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Bilangan </a:t>
                  </a:r>
                  <a:r>
                    <a:rPr kumimoji="0" lang="en-US" sz="24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bulat</a:t>
                  </a:r>
                  <a:r>
                    <a:rPr kumimoji="0" lang="en-US" sz="2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 </a:t>
                  </a:r>
                  <a:r>
                    <a:rPr lang="en-US" sz="2400" dirty="0">
                      <a:solidFill>
                        <a:prstClr val="black"/>
                      </a:solidFill>
                      <a:latin typeface="Calibri" panose="020F0502020204030204"/>
                    </a:rPr>
                    <a:t>n</a:t>
                  </a:r>
                  <a:r>
                    <a:rPr kumimoji="0" lang="en-US" sz="24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egatif</a:t>
                  </a:r>
                  <a:endPara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21" name="TextBox 120">
                  <a:extLst>
                    <a:ext uri="{FF2B5EF4-FFF2-40B4-BE49-F238E27FC236}">
                      <a16:creationId xmlns:a16="http://schemas.microsoft.com/office/drawing/2014/main" xmlns="" id="{F6AD6F57-4590-4221-89F8-8355EE7B2969}"/>
                    </a:ext>
                  </a:extLst>
                </p:cNvPr>
                <p:cNvSpPr txBox="1"/>
                <p:nvPr/>
              </p:nvSpPr>
              <p:spPr>
                <a:xfrm>
                  <a:off x="5083163" y="4444256"/>
                  <a:ext cx="1708771" cy="46166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4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Nol</a:t>
                  </a:r>
                  <a:endPara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22" name="Freeform: Shape 121">
                <a:extLst>
                  <a:ext uri="{FF2B5EF4-FFF2-40B4-BE49-F238E27FC236}">
                    <a16:creationId xmlns:a16="http://schemas.microsoft.com/office/drawing/2014/main" xmlns="" id="{4D5913A0-61B5-485D-AE91-DA232E7CC8F3}"/>
                  </a:ext>
                </a:extLst>
              </p:cNvPr>
              <p:cNvSpPr/>
              <p:nvPr/>
            </p:nvSpPr>
            <p:spPr>
              <a:xfrm rot="10800000" flipH="1">
                <a:off x="5788509" y="5389464"/>
                <a:ext cx="4157946" cy="271316"/>
              </a:xfrm>
              <a:custGeom>
                <a:avLst/>
                <a:gdLst>
                  <a:gd name="connsiteX0" fmla="*/ 0 w 3669712"/>
                  <a:gd name="connsiteY0" fmla="*/ 708509 h 708509"/>
                  <a:gd name="connsiteX1" fmla="*/ 6056 w 3669712"/>
                  <a:gd name="connsiteY1" fmla="*/ 6056 h 708509"/>
                  <a:gd name="connsiteX2" fmla="*/ 3669712 w 3669712"/>
                  <a:gd name="connsiteY2" fmla="*/ 0 h 7085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69712" h="708509">
                    <a:moveTo>
                      <a:pt x="0" y="708509"/>
                    </a:moveTo>
                    <a:cubicBezTo>
                      <a:pt x="2019" y="474358"/>
                      <a:pt x="4037" y="240207"/>
                      <a:pt x="6056" y="6056"/>
                    </a:cubicBezTo>
                    <a:lnTo>
                      <a:pt x="3669712" y="0"/>
                    </a:lnTo>
                  </a:path>
                </a:pathLst>
              </a:custGeom>
              <a:noFill/>
              <a:ln>
                <a:solidFill>
                  <a:schemeClr val="tx1"/>
                </a:solidFill>
                <a:headEnd type="none" w="med" len="med"/>
                <a:tailEnd type="triangl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23" name="TextBox 122">
              <a:extLst>
                <a:ext uri="{FF2B5EF4-FFF2-40B4-BE49-F238E27FC236}">
                  <a16:creationId xmlns:a16="http://schemas.microsoft.com/office/drawing/2014/main" xmlns="" id="{A2B9D2DE-7312-4F13-9F39-CD32A47D313B}"/>
                </a:ext>
              </a:extLst>
            </p:cNvPr>
            <p:cNvSpPr txBox="1"/>
            <p:nvPr/>
          </p:nvSpPr>
          <p:spPr>
            <a:xfrm>
              <a:off x="5902676" y="5393105"/>
              <a:ext cx="3628852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Bilangan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cacah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24" name="Group 123">
            <a:extLst>
              <a:ext uri="{FF2B5EF4-FFF2-40B4-BE49-F238E27FC236}">
                <a16:creationId xmlns:a16="http://schemas.microsoft.com/office/drawing/2014/main" xmlns="" id="{049294D9-0D79-433E-809D-7F8A5E7653D7}"/>
              </a:ext>
            </a:extLst>
          </p:cNvPr>
          <p:cNvGrpSpPr/>
          <p:nvPr/>
        </p:nvGrpSpPr>
        <p:grpSpPr>
          <a:xfrm>
            <a:off x="437158" y="272306"/>
            <a:ext cx="5828030" cy="1320717"/>
            <a:chOff x="452487" y="0"/>
            <a:chExt cx="5828030" cy="1320717"/>
          </a:xfrm>
        </p:grpSpPr>
        <p:sp>
          <p:nvSpPr>
            <p:cNvPr id="125" name="Diagonal Stripe 124">
              <a:extLst>
                <a:ext uri="{FF2B5EF4-FFF2-40B4-BE49-F238E27FC236}">
                  <a16:creationId xmlns:a16="http://schemas.microsoft.com/office/drawing/2014/main" xmlns="" id="{1C4960EC-03E3-4C9A-BEB5-AA0E9CD4A843}"/>
                </a:ext>
              </a:extLst>
            </p:cNvPr>
            <p:cNvSpPr/>
            <p:nvPr/>
          </p:nvSpPr>
          <p:spPr>
            <a:xfrm>
              <a:off x="452487" y="227927"/>
              <a:ext cx="1055802" cy="1092790"/>
            </a:xfrm>
            <a:prstGeom prst="diagStripe">
              <a:avLst/>
            </a:prstGeom>
            <a:solidFill>
              <a:schemeClr val="accent6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grpSp>
          <p:nvGrpSpPr>
            <p:cNvPr id="126" name="Group 125">
              <a:extLst>
                <a:ext uri="{FF2B5EF4-FFF2-40B4-BE49-F238E27FC236}">
                  <a16:creationId xmlns:a16="http://schemas.microsoft.com/office/drawing/2014/main" xmlns="" id="{796A5E91-9B63-4258-8086-E0EAA8585955}"/>
                </a:ext>
              </a:extLst>
            </p:cNvPr>
            <p:cNvGrpSpPr/>
            <p:nvPr/>
          </p:nvGrpSpPr>
          <p:grpSpPr>
            <a:xfrm>
              <a:off x="452487" y="0"/>
              <a:ext cx="5828030" cy="697584"/>
              <a:chOff x="101324" y="334940"/>
              <a:chExt cx="5828030" cy="697584"/>
            </a:xfrm>
          </p:grpSpPr>
          <p:sp>
            <p:nvSpPr>
              <p:cNvPr id="127" name="TextBox 126">
                <a:extLst>
                  <a:ext uri="{FF2B5EF4-FFF2-40B4-BE49-F238E27FC236}">
                    <a16:creationId xmlns:a16="http://schemas.microsoft.com/office/drawing/2014/main" xmlns="" id="{8C4E6EB7-4607-4B36-8672-4B5082F751C0}"/>
                  </a:ext>
                </a:extLst>
              </p:cNvPr>
              <p:cNvSpPr txBox="1"/>
              <p:nvPr/>
            </p:nvSpPr>
            <p:spPr>
              <a:xfrm>
                <a:off x="869699" y="422121"/>
                <a:ext cx="5059655" cy="523220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scene3d>
                <a:camera prst="orthographicFront"/>
                <a:lightRig rig="threePt" dir="t"/>
              </a:scene3d>
              <a:sp3d>
                <a:bevelT w="114300" prst="artDeco"/>
              </a:sp3d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2800" dirty="0" err="1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Mengenal</a:t>
                </a:r>
                <a:r>
                  <a:rPr lang="en-US" sz="2800" dirty="0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 </a:t>
                </a:r>
                <a:r>
                  <a:rPr lang="en-US" sz="2800" dirty="0" err="1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Bilangan</a:t>
                </a:r>
                <a:r>
                  <a:rPr lang="en-US" sz="2800" dirty="0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 </a:t>
                </a:r>
                <a:r>
                  <a:rPr lang="en-US" sz="2800" dirty="0" err="1"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Bulat</a:t>
                </a:r>
                <a:endParaRPr lang="en-US" sz="2800" dirty="0">
                  <a:solidFill>
                    <a:schemeClr val="bg1"/>
                  </a:solidFill>
                  <a:latin typeface="Arial Black" panose="020B0A04020102020204" pitchFamily="34" charset="0"/>
                </a:endParaRPr>
              </a:p>
            </p:txBody>
          </p:sp>
          <p:sp>
            <p:nvSpPr>
              <p:cNvPr id="128" name="Flowchart: Delay 127">
                <a:extLst>
                  <a:ext uri="{FF2B5EF4-FFF2-40B4-BE49-F238E27FC236}">
                    <a16:creationId xmlns:a16="http://schemas.microsoft.com/office/drawing/2014/main" xmlns="" id="{8B161D82-2F04-42B4-9476-39A60E15B1BB}"/>
                  </a:ext>
                </a:extLst>
              </p:cNvPr>
              <p:cNvSpPr/>
              <p:nvPr/>
            </p:nvSpPr>
            <p:spPr>
              <a:xfrm>
                <a:off x="101324" y="334940"/>
                <a:ext cx="886119" cy="697584"/>
              </a:xfrm>
              <a:prstGeom prst="flowChartDelay">
                <a:avLst/>
              </a:prstGeom>
              <a:scene3d>
                <a:camera prst="orthographicFront"/>
                <a:lightRig rig="threePt" dir="t"/>
              </a:scene3d>
              <a:sp3d>
                <a:bevelT prst="convex"/>
              </a:sp3d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5400" dirty="0">
                    <a:latin typeface="Arial Black" panose="020B0A04020102020204" pitchFamily="34" charset="0"/>
                    <a:cs typeface="Arial" panose="020B0604020202020204" pitchFamily="34" charset="0"/>
                  </a:rPr>
                  <a:t>A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711068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0B495410-4380-4613-B237-A36E4D8880B8}"/>
              </a:ext>
            </a:extLst>
          </p:cNvPr>
          <p:cNvSpPr txBox="1"/>
          <p:nvPr/>
        </p:nvSpPr>
        <p:spPr>
          <a:xfrm>
            <a:off x="916863" y="1894538"/>
            <a:ext cx="8841733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Untuk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membaca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atau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menulis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bilangan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bulat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perlu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mengetahui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nilai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tempat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dari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setiap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angka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penyusunan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suatu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b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ilangan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Sementara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itu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untuk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membandingkan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dua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bilangan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bulat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perlu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memahami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konsep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dari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garis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bilangan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bulat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. 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51C9093A-ADF5-454A-B10C-D50E988974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 amt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9504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881" y="259886"/>
            <a:ext cx="8601886" cy="1090181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9EAB025C-BF81-45A5-979D-4FE31D6C0098}"/>
              </a:ext>
            </a:extLst>
          </p:cNvPr>
          <p:cNvSpPr txBox="1"/>
          <p:nvPr/>
        </p:nvSpPr>
        <p:spPr>
          <a:xfrm>
            <a:off x="657450" y="589667"/>
            <a:ext cx="860188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2.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Membaca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</a:t>
            </a:r>
            <a:r>
              <a:rPr lang="en-US" sz="2400" b="1" dirty="0" err="1">
                <a:solidFill>
                  <a:prstClr val="black"/>
                </a:solidFill>
                <a:latin typeface="Calibri" panose="020F0502020204030204"/>
              </a:rPr>
              <a:t>Menulis</a:t>
            </a:r>
            <a:r>
              <a:rPr lang="en-US" sz="2400" b="1" dirty="0">
                <a:solidFill>
                  <a:prstClr val="black"/>
                </a:solidFill>
                <a:latin typeface="Calibri" panose="020F0502020204030204"/>
              </a:rPr>
              <a:t>, dan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Membandingkan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Bilangan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Bulat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xmlns="" id="{91665418-BBA6-41C2-9BD4-EE5C4456ACD5}"/>
              </a:ext>
            </a:extLst>
          </p:cNvPr>
          <p:cNvSpPr txBox="1"/>
          <p:nvPr/>
        </p:nvSpPr>
        <p:spPr>
          <a:xfrm>
            <a:off x="657450" y="3956132"/>
            <a:ext cx="928102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Catatan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cara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membandingkan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dua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bilangan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bulat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yang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bernilai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sangat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kecil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atau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sangat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besar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adalah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dengan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memperhatikan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angka-angka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penyusunanya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03632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iagonal Stripe 14">
            <a:extLst>
              <a:ext uri="{FF2B5EF4-FFF2-40B4-BE49-F238E27FC236}">
                <a16:creationId xmlns:a16="http://schemas.microsoft.com/office/drawing/2014/main" xmlns="" id="{BD0A30BA-2ECA-44DC-96DA-9FF49C5214FA}"/>
              </a:ext>
            </a:extLst>
          </p:cNvPr>
          <p:cNvSpPr/>
          <p:nvPr/>
        </p:nvSpPr>
        <p:spPr>
          <a:xfrm>
            <a:off x="452487" y="548331"/>
            <a:ext cx="1055802" cy="1092790"/>
          </a:xfrm>
          <a:prstGeom prst="diagStripe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ACE2C210-0931-463C-8182-E30EBBAE1EFC}"/>
              </a:ext>
            </a:extLst>
          </p:cNvPr>
          <p:cNvGrpSpPr/>
          <p:nvPr/>
        </p:nvGrpSpPr>
        <p:grpSpPr>
          <a:xfrm>
            <a:off x="452487" y="268880"/>
            <a:ext cx="10000740" cy="954107"/>
            <a:chOff x="452487" y="239383"/>
            <a:chExt cx="10000740" cy="954107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xmlns="" id="{9FBE807D-E9D3-4BC6-8CEE-42450EE18DE5}"/>
                </a:ext>
              </a:extLst>
            </p:cNvPr>
            <p:cNvSpPr txBox="1"/>
            <p:nvPr/>
          </p:nvSpPr>
          <p:spPr>
            <a:xfrm>
              <a:off x="1168186" y="239383"/>
              <a:ext cx="9285041" cy="954107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dirty="0" err="1">
                  <a:solidFill>
                    <a:prstClr val="white"/>
                  </a:solidFill>
                  <a:latin typeface="Arial Black" panose="020B0A04020102020204" pitchFamily="34" charset="0"/>
                </a:rPr>
                <a:t>Operasi</a:t>
              </a:r>
              <a:r>
                <a:rPr lang="en-US" sz="2800" dirty="0">
                  <a:solidFill>
                    <a:prstClr val="white"/>
                  </a:solidFill>
                  <a:latin typeface="Arial Black" panose="020B0A04020102020204" pitchFamily="34" charset="0"/>
                </a:rPr>
                <a:t> </a:t>
              </a:r>
              <a:r>
                <a:rPr lang="en-US" sz="2800" dirty="0" err="1">
                  <a:solidFill>
                    <a:prstClr val="white"/>
                  </a:solidFill>
                  <a:latin typeface="Arial Black" panose="020B0A04020102020204" pitchFamily="34" charset="0"/>
                </a:rPr>
                <a:t>Hitung</a:t>
              </a:r>
              <a:r>
                <a:rPr lang="en-US" sz="2800" dirty="0">
                  <a:solidFill>
                    <a:prstClr val="white"/>
                  </a:solidFill>
                  <a:latin typeface="Arial Black" panose="020B0A04020102020204" pitchFamily="34" charset="0"/>
                </a:rPr>
                <a:t> </a:t>
              </a:r>
              <a:r>
                <a:rPr lang="en-US" sz="2800" dirty="0" err="1">
                  <a:solidFill>
                    <a:prstClr val="white"/>
                  </a:solidFill>
                  <a:latin typeface="Arial Black" panose="020B0A04020102020204" pitchFamily="34" charset="0"/>
                </a:rPr>
                <a:t>Penjumlahan</a:t>
              </a:r>
              <a:r>
                <a:rPr lang="en-US" sz="2800" dirty="0">
                  <a:solidFill>
                    <a:prstClr val="white"/>
                  </a:solidFill>
                  <a:latin typeface="Arial Black" panose="020B0A04020102020204" pitchFamily="34" charset="0"/>
                </a:rPr>
                <a:t> dan </a:t>
              </a:r>
              <a:r>
                <a:rPr lang="en-US" sz="2800" dirty="0" err="1">
                  <a:solidFill>
                    <a:prstClr val="white"/>
                  </a:solidFill>
                  <a:latin typeface="Arial Black" panose="020B0A04020102020204" pitchFamily="34" charset="0"/>
                </a:rPr>
                <a:t>Pengurangan</a:t>
              </a:r>
              <a:endParaRPr lang="en-US" sz="2800" dirty="0">
                <a:solidFill>
                  <a:prstClr val="white"/>
                </a:solidFill>
                <a:latin typeface="Arial Black" panose="020B0A04020102020204" pitchFamily="34" charset="0"/>
              </a:endParaRPr>
            </a:p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dirty="0">
                  <a:solidFill>
                    <a:prstClr val="white"/>
                  </a:solidFill>
                  <a:latin typeface="Arial Black" panose="020B0A04020102020204" pitchFamily="34" charset="0"/>
                </a:rPr>
                <a:t> </a:t>
              </a:r>
              <a:r>
                <a:rPr lang="en-US" sz="2800" dirty="0" err="1">
                  <a:solidFill>
                    <a:prstClr val="white"/>
                  </a:solidFill>
                  <a:latin typeface="Arial Black" panose="020B0A04020102020204" pitchFamily="34" charset="0"/>
                </a:rPr>
                <a:t>Bilangan</a:t>
              </a:r>
              <a:r>
                <a:rPr lang="en-US" sz="2800" dirty="0">
                  <a:solidFill>
                    <a:prstClr val="white"/>
                  </a:solidFill>
                  <a:latin typeface="Arial Black" panose="020B0A04020102020204" pitchFamily="34" charset="0"/>
                </a:rPr>
                <a:t> </a:t>
              </a:r>
              <a:r>
                <a:rPr lang="en-US" sz="2800" dirty="0" err="1">
                  <a:solidFill>
                    <a:prstClr val="white"/>
                  </a:solidFill>
                  <a:latin typeface="Arial Black" panose="020B0A04020102020204" pitchFamily="34" charset="0"/>
                </a:rPr>
                <a:t>Bulat</a:t>
              </a: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endParaRPr>
            </a:p>
          </p:txBody>
        </p:sp>
        <p:sp>
          <p:nvSpPr>
            <p:cNvPr id="4" name="Flowchart: Delay 3">
              <a:extLst>
                <a:ext uri="{FF2B5EF4-FFF2-40B4-BE49-F238E27FC236}">
                  <a16:creationId xmlns:a16="http://schemas.microsoft.com/office/drawing/2014/main" xmlns="" id="{49CC3B85-BBF4-4902-9108-F22D2CE0EED2}"/>
                </a:ext>
              </a:extLst>
            </p:cNvPr>
            <p:cNvSpPr/>
            <p:nvPr/>
          </p:nvSpPr>
          <p:spPr>
            <a:xfrm>
              <a:off x="452487" y="367645"/>
              <a:ext cx="886119" cy="697584"/>
            </a:xfrm>
            <a:prstGeom prst="flowChartDelay">
              <a:avLst/>
            </a:prstGeom>
            <a:scene3d>
              <a:camera prst="orthographicFront"/>
              <a:lightRig rig="threePt" dir="t"/>
            </a:scene3d>
            <a:sp3d>
              <a:bevelT prst="convex"/>
            </a:sp3d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Black" panose="020B0A04020102020204" pitchFamily="34" charset="0"/>
                  <a:ea typeface="+mn-ea"/>
                  <a:cs typeface="Arial" panose="020B0604020202020204" pitchFamily="34" charset="0"/>
                </a:rPr>
                <a:t>B</a:t>
              </a: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xmlns="" id="{A107BCA2-70F5-43A8-A02D-C505871ADF6C}"/>
              </a:ext>
            </a:extLst>
          </p:cNvPr>
          <p:cNvGrpSpPr/>
          <p:nvPr/>
        </p:nvGrpSpPr>
        <p:grpSpPr>
          <a:xfrm>
            <a:off x="740334" y="1292789"/>
            <a:ext cx="6943576" cy="999041"/>
            <a:chOff x="469814" y="259078"/>
            <a:chExt cx="2715261" cy="999041"/>
          </a:xfrm>
        </p:grpSpPr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xmlns="" id="{713EB16A-0C4E-48F5-A649-512210C1051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814" y="259078"/>
              <a:ext cx="2715261" cy="999041"/>
            </a:xfrm>
            <a:prstGeom prst="rect">
              <a:avLst/>
            </a:prstGeom>
          </p:spPr>
        </p:pic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xmlns="" id="{FBE52945-BDF4-4E44-8388-DB7B80D6D61F}"/>
                </a:ext>
              </a:extLst>
            </p:cNvPr>
            <p:cNvSpPr txBox="1"/>
            <p:nvPr/>
          </p:nvSpPr>
          <p:spPr>
            <a:xfrm>
              <a:off x="657450" y="589667"/>
              <a:ext cx="247107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457200" marR="0" lvl="0" indent="-45720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AutoNum type="arabicPeriod"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Operasi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Penjumlahan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pada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Bilangan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Bulat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50" name="TextBox 49">
            <a:extLst>
              <a:ext uri="{FF2B5EF4-FFF2-40B4-BE49-F238E27FC236}">
                <a16:creationId xmlns:a16="http://schemas.microsoft.com/office/drawing/2014/main" xmlns="" id="{366BDC72-4679-4F85-B654-08A8EC9E21B6}"/>
              </a:ext>
            </a:extLst>
          </p:cNvPr>
          <p:cNvSpPr txBox="1"/>
          <p:nvPr/>
        </p:nvSpPr>
        <p:spPr>
          <a:xfrm>
            <a:off x="740334" y="2357111"/>
            <a:ext cx="768790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Penjumlahan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bilangan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Calibri" panose="020F0502020204030204"/>
              </a:rPr>
              <a:t>bu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lat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dengan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garis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bilangan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8A4917AA-26A5-42F4-A253-CB0B7629667E}"/>
              </a:ext>
            </a:extLst>
          </p:cNvPr>
          <p:cNvGrpSpPr/>
          <p:nvPr/>
        </p:nvGrpSpPr>
        <p:grpSpPr>
          <a:xfrm>
            <a:off x="740334" y="2906950"/>
            <a:ext cx="1693150" cy="920966"/>
            <a:chOff x="740334" y="3043297"/>
            <a:chExt cx="1693150" cy="999041"/>
          </a:xfrm>
        </p:grpSpPr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xmlns="" id="{8C058609-040B-4C1D-B5B4-5E40F4F85E8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334" y="3043297"/>
              <a:ext cx="1693150" cy="999041"/>
            </a:xfrm>
            <a:prstGeom prst="rect">
              <a:avLst/>
            </a:prstGeom>
          </p:spPr>
        </p:pic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xmlns="" id="{7F6BA75E-9334-4F61-85D1-BE917096FDB6}"/>
                </a:ext>
              </a:extLst>
            </p:cNvPr>
            <p:cNvSpPr txBox="1"/>
            <p:nvPr/>
          </p:nvSpPr>
          <p:spPr>
            <a:xfrm>
              <a:off x="980388" y="3344056"/>
              <a:ext cx="119155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Contoh: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12" name="TextBox 111">
                <a:extLst>
                  <a:ext uri="{FF2B5EF4-FFF2-40B4-BE49-F238E27FC236}">
                    <a16:creationId xmlns:a16="http://schemas.microsoft.com/office/drawing/2014/main" xmlns="" id="{EAA61AB2-39E1-4E87-AEC4-FB0101EBBAC6}"/>
                  </a:ext>
                </a:extLst>
              </p:cNvPr>
              <p:cNvSpPr txBox="1"/>
              <p:nvPr/>
            </p:nvSpPr>
            <p:spPr>
              <a:xfrm>
                <a:off x="1705590" y="5746055"/>
                <a:ext cx="7687905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>
                  <a:defRPr/>
                </a:pP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Jadi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,  </a:t>
                </a:r>
                <a14:m>
                  <m:oMath xmlns:m="http://schemas.openxmlformats.org/officeDocument/2006/math">
                    <m:r>
                      <a:rPr kumimoji="0" lang="en-US" sz="2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4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(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3) =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7.  </a:t>
                </a:r>
              </a:p>
            </p:txBody>
          </p:sp>
        </mc:Choice>
        <mc:Fallback xmlns="">
          <p:sp>
            <p:nvSpPr>
              <p:cNvPr id="112" name="TextBox 111">
                <a:extLst>
                  <a:ext uri="{FF2B5EF4-FFF2-40B4-BE49-F238E27FC236}">
                    <a16:creationId xmlns:a16="http://schemas.microsoft.com/office/drawing/2014/main" id="{EAA61AB2-39E1-4E87-AEC4-FB0101EBBA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5590" y="5746055"/>
                <a:ext cx="7687905" cy="461665"/>
              </a:xfrm>
              <a:prstGeom prst="rect">
                <a:avLst/>
              </a:prstGeom>
              <a:blipFill>
                <a:blip r:embed="rId6"/>
                <a:stretch>
                  <a:fillRect l="-1269" t="-10667" b="-30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9" name="Group 8">
            <a:extLst>
              <a:ext uri="{FF2B5EF4-FFF2-40B4-BE49-F238E27FC236}">
                <a16:creationId xmlns:a16="http://schemas.microsoft.com/office/drawing/2014/main" xmlns="" id="{A61B345E-89E9-4A92-AC1A-DDCD508F0203}"/>
              </a:ext>
            </a:extLst>
          </p:cNvPr>
          <p:cNvGrpSpPr/>
          <p:nvPr/>
        </p:nvGrpSpPr>
        <p:grpSpPr>
          <a:xfrm>
            <a:off x="3225792" y="4424121"/>
            <a:ext cx="6566072" cy="1141090"/>
            <a:chOff x="740334" y="4603287"/>
            <a:chExt cx="6566072" cy="1141090"/>
          </a:xfrm>
        </p:grpSpPr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xmlns="" id="{82FEA1BF-6C57-4208-93B2-3EC815D45555}"/>
                </a:ext>
              </a:extLst>
            </p:cNvPr>
            <p:cNvGrpSpPr/>
            <p:nvPr/>
          </p:nvGrpSpPr>
          <p:grpSpPr>
            <a:xfrm>
              <a:off x="740334" y="4612434"/>
              <a:ext cx="6566072" cy="1131943"/>
              <a:chOff x="766762" y="4562927"/>
              <a:chExt cx="6566072" cy="1131943"/>
            </a:xfrm>
          </p:grpSpPr>
          <p:grpSp>
            <p:nvGrpSpPr>
              <p:cNvPr id="60" name="Group 59">
                <a:extLst>
                  <a:ext uri="{FF2B5EF4-FFF2-40B4-BE49-F238E27FC236}">
                    <a16:creationId xmlns:a16="http://schemas.microsoft.com/office/drawing/2014/main" xmlns="" id="{91499C93-7AB2-4CB0-A8D1-B8C20F1EDE18}"/>
                  </a:ext>
                </a:extLst>
              </p:cNvPr>
              <p:cNvGrpSpPr/>
              <p:nvPr/>
            </p:nvGrpSpPr>
            <p:grpSpPr>
              <a:xfrm>
                <a:off x="766762" y="4982096"/>
                <a:ext cx="6566072" cy="712774"/>
                <a:chOff x="766762" y="4982096"/>
                <a:chExt cx="6566072" cy="712774"/>
              </a:xfrm>
            </p:grpSpPr>
            <p:grpSp>
              <p:nvGrpSpPr>
                <p:cNvPr id="63" name="Group 62">
                  <a:extLst>
                    <a:ext uri="{FF2B5EF4-FFF2-40B4-BE49-F238E27FC236}">
                      <a16:creationId xmlns:a16="http://schemas.microsoft.com/office/drawing/2014/main" xmlns="" id="{97FBB373-9459-4410-B7C9-6777EA6388E2}"/>
                    </a:ext>
                  </a:extLst>
                </p:cNvPr>
                <p:cNvGrpSpPr/>
                <p:nvPr/>
              </p:nvGrpSpPr>
              <p:grpSpPr>
                <a:xfrm>
                  <a:off x="766762" y="5142089"/>
                  <a:ext cx="6566072" cy="552781"/>
                  <a:chOff x="542924" y="2364614"/>
                  <a:chExt cx="6566072" cy="552781"/>
                </a:xfrm>
              </p:grpSpPr>
              <p:grpSp>
                <p:nvGrpSpPr>
                  <p:cNvPr id="67" name="Group 66">
                    <a:extLst>
                      <a:ext uri="{FF2B5EF4-FFF2-40B4-BE49-F238E27FC236}">
                        <a16:creationId xmlns:a16="http://schemas.microsoft.com/office/drawing/2014/main" xmlns="" id="{4CD2213F-E4A9-435F-A58C-BEC0EB2FFC40}"/>
                      </a:ext>
                    </a:extLst>
                  </p:cNvPr>
                  <p:cNvGrpSpPr/>
                  <p:nvPr/>
                </p:nvGrpSpPr>
                <p:grpSpPr>
                  <a:xfrm>
                    <a:off x="542924" y="2364614"/>
                    <a:ext cx="6566072" cy="130935"/>
                    <a:chOff x="114300" y="0"/>
                    <a:chExt cx="2898479" cy="91440"/>
                  </a:xfrm>
                </p:grpSpPr>
                <p:cxnSp>
                  <p:nvCxnSpPr>
                    <p:cNvPr id="88" name="Straight Connector 87">
                      <a:extLst>
                        <a:ext uri="{FF2B5EF4-FFF2-40B4-BE49-F238E27FC236}">
                          <a16:creationId xmlns:a16="http://schemas.microsoft.com/office/drawing/2014/main" xmlns="" id="{B5894FF0-148E-496E-8467-74E9747FB10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14300" y="49107"/>
                      <a:ext cx="2898479" cy="14525"/>
                    </a:xfrm>
                    <a:prstGeom prst="line">
                      <a:avLst/>
                    </a:prstGeom>
                    <a:ln w="28575">
                      <a:solidFill>
                        <a:schemeClr val="tx1"/>
                      </a:solidFill>
                      <a:headEnd type="triangle" w="med" len="med"/>
                      <a:tailEnd type="triangle" w="med" len="med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grpSp>
                  <p:nvGrpSpPr>
                    <p:cNvPr id="89" name="Group 88">
                      <a:extLst>
                        <a:ext uri="{FF2B5EF4-FFF2-40B4-BE49-F238E27FC236}">
                          <a16:creationId xmlns:a16="http://schemas.microsoft.com/office/drawing/2014/main" xmlns="" id="{B803DBE4-141F-4F0E-B195-1320BFA074A7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43323" y="0"/>
                      <a:ext cx="2516294" cy="91440"/>
                      <a:chOff x="0" y="0"/>
                      <a:chExt cx="2516294" cy="121073"/>
                    </a:xfrm>
                  </p:grpSpPr>
                  <p:grpSp>
                    <p:nvGrpSpPr>
                      <p:cNvPr id="90" name="Group 89">
                        <a:extLst>
                          <a:ext uri="{FF2B5EF4-FFF2-40B4-BE49-F238E27FC236}">
                            <a16:creationId xmlns:a16="http://schemas.microsoft.com/office/drawing/2014/main" xmlns="" id="{4051E2F4-2E8D-4B45-ABC9-EB7FD6D6B357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0" y="3387"/>
                        <a:ext cx="914400" cy="117686"/>
                        <a:chOff x="0" y="0"/>
                        <a:chExt cx="914400" cy="117686"/>
                      </a:xfrm>
                    </p:grpSpPr>
                    <p:cxnSp>
                      <p:nvCxnSpPr>
                        <p:cNvPr id="107" name="Straight Connector 106">
                          <a:extLst>
                            <a:ext uri="{FF2B5EF4-FFF2-40B4-BE49-F238E27FC236}">
                              <a16:creationId xmlns:a16="http://schemas.microsoft.com/office/drawing/2014/main" xmlns="" id="{880EA825-E0AC-4C14-AE97-FBF46D0AFD2F}"/>
                            </a:ext>
                          </a:extLst>
                        </p:cNvPr>
                        <p:cNvCxnSpPr/>
                        <p:nvPr/>
                      </p:nvCxnSpPr>
                      <p:spPr>
                        <a:xfrm>
                          <a:off x="0" y="3386"/>
                          <a:ext cx="0" cy="114300"/>
                        </a:xfrm>
                        <a:prstGeom prst="line">
                          <a:avLst/>
                        </a:prstGeom>
                        <a:ln w="19050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08" name="Straight Connector 107">
                          <a:extLst>
                            <a:ext uri="{FF2B5EF4-FFF2-40B4-BE49-F238E27FC236}">
                              <a16:creationId xmlns:a16="http://schemas.microsoft.com/office/drawing/2014/main" xmlns="" id="{CCD6BD8B-7235-4D4B-B4BB-EB8D407B5D74}"/>
                            </a:ext>
                          </a:extLst>
                        </p:cNvPr>
                        <p:cNvCxnSpPr/>
                        <p:nvPr/>
                      </p:nvCxnSpPr>
                      <p:spPr>
                        <a:xfrm>
                          <a:off x="230294" y="0"/>
                          <a:ext cx="0" cy="114300"/>
                        </a:xfrm>
                        <a:prstGeom prst="line">
                          <a:avLst/>
                        </a:prstGeom>
                        <a:ln w="19050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09" name="Straight Connector 108">
                          <a:extLst>
                            <a:ext uri="{FF2B5EF4-FFF2-40B4-BE49-F238E27FC236}">
                              <a16:creationId xmlns:a16="http://schemas.microsoft.com/office/drawing/2014/main" xmlns="" id="{0E1C5B7F-D08D-4BE0-98CA-AED8F6D577D8}"/>
                            </a:ext>
                          </a:extLst>
                        </p:cNvPr>
                        <p:cNvCxnSpPr/>
                        <p:nvPr/>
                      </p:nvCxnSpPr>
                      <p:spPr>
                        <a:xfrm>
                          <a:off x="460587" y="0"/>
                          <a:ext cx="0" cy="114300"/>
                        </a:xfrm>
                        <a:prstGeom prst="line">
                          <a:avLst/>
                        </a:prstGeom>
                        <a:ln w="19050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10" name="Straight Connector 109">
                          <a:extLst>
                            <a:ext uri="{FF2B5EF4-FFF2-40B4-BE49-F238E27FC236}">
                              <a16:creationId xmlns:a16="http://schemas.microsoft.com/office/drawing/2014/main" xmlns="" id="{3D574E79-96CB-46FB-A524-BCA0B5828145}"/>
                            </a:ext>
                          </a:extLst>
                        </p:cNvPr>
                        <p:cNvCxnSpPr/>
                        <p:nvPr/>
                      </p:nvCxnSpPr>
                      <p:spPr>
                        <a:xfrm>
                          <a:off x="687494" y="0"/>
                          <a:ext cx="0" cy="114300"/>
                        </a:xfrm>
                        <a:prstGeom prst="line">
                          <a:avLst/>
                        </a:prstGeom>
                        <a:ln w="19050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11" name="Straight Connector 110">
                          <a:extLst>
                            <a:ext uri="{FF2B5EF4-FFF2-40B4-BE49-F238E27FC236}">
                              <a16:creationId xmlns:a16="http://schemas.microsoft.com/office/drawing/2014/main" xmlns="" id="{46AE4923-66A9-49B0-8ED4-EB07D63E2FDF}"/>
                            </a:ext>
                          </a:extLst>
                        </p:cNvPr>
                        <p:cNvCxnSpPr/>
                        <p:nvPr/>
                      </p:nvCxnSpPr>
                      <p:spPr>
                        <a:xfrm>
                          <a:off x="914400" y="0"/>
                          <a:ext cx="0" cy="114300"/>
                        </a:xfrm>
                        <a:prstGeom prst="line">
                          <a:avLst/>
                        </a:prstGeom>
                        <a:ln w="19050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  <p:grpSp>
                    <p:nvGrpSpPr>
                      <p:cNvPr id="91" name="Group 90">
                        <a:extLst>
                          <a:ext uri="{FF2B5EF4-FFF2-40B4-BE49-F238E27FC236}">
                            <a16:creationId xmlns:a16="http://schemas.microsoft.com/office/drawing/2014/main" xmlns="" id="{70B2F114-7D48-4A47-B751-F5C0D744920D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144694" y="0"/>
                        <a:ext cx="914400" cy="117686"/>
                        <a:chOff x="0" y="0"/>
                        <a:chExt cx="914400" cy="117686"/>
                      </a:xfrm>
                    </p:grpSpPr>
                    <p:cxnSp>
                      <p:nvCxnSpPr>
                        <p:cNvPr id="102" name="Straight Connector 101">
                          <a:extLst>
                            <a:ext uri="{FF2B5EF4-FFF2-40B4-BE49-F238E27FC236}">
                              <a16:creationId xmlns:a16="http://schemas.microsoft.com/office/drawing/2014/main" xmlns="" id="{3ADDA74D-3840-4CD3-A51D-2F70DDEE54BB}"/>
                            </a:ext>
                          </a:extLst>
                        </p:cNvPr>
                        <p:cNvCxnSpPr/>
                        <p:nvPr/>
                      </p:nvCxnSpPr>
                      <p:spPr>
                        <a:xfrm>
                          <a:off x="0" y="3386"/>
                          <a:ext cx="0" cy="114300"/>
                        </a:xfrm>
                        <a:prstGeom prst="line">
                          <a:avLst/>
                        </a:prstGeom>
                        <a:ln w="19050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03" name="Straight Connector 102">
                          <a:extLst>
                            <a:ext uri="{FF2B5EF4-FFF2-40B4-BE49-F238E27FC236}">
                              <a16:creationId xmlns:a16="http://schemas.microsoft.com/office/drawing/2014/main" xmlns="" id="{46EFC363-6E11-447F-89A6-60CC593FE7E8}"/>
                            </a:ext>
                          </a:extLst>
                        </p:cNvPr>
                        <p:cNvCxnSpPr/>
                        <p:nvPr/>
                      </p:nvCxnSpPr>
                      <p:spPr>
                        <a:xfrm>
                          <a:off x="230294" y="0"/>
                          <a:ext cx="0" cy="114300"/>
                        </a:xfrm>
                        <a:prstGeom prst="line">
                          <a:avLst/>
                        </a:prstGeom>
                        <a:ln w="19050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04" name="Straight Connector 103">
                          <a:extLst>
                            <a:ext uri="{FF2B5EF4-FFF2-40B4-BE49-F238E27FC236}">
                              <a16:creationId xmlns:a16="http://schemas.microsoft.com/office/drawing/2014/main" xmlns="" id="{26916C08-F2D9-4FD9-BCD2-FA55FEFD040E}"/>
                            </a:ext>
                          </a:extLst>
                        </p:cNvPr>
                        <p:cNvCxnSpPr/>
                        <p:nvPr/>
                      </p:nvCxnSpPr>
                      <p:spPr>
                        <a:xfrm>
                          <a:off x="460587" y="0"/>
                          <a:ext cx="0" cy="114300"/>
                        </a:xfrm>
                        <a:prstGeom prst="line">
                          <a:avLst/>
                        </a:prstGeom>
                        <a:ln w="19050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05" name="Straight Connector 104">
                          <a:extLst>
                            <a:ext uri="{FF2B5EF4-FFF2-40B4-BE49-F238E27FC236}">
                              <a16:creationId xmlns:a16="http://schemas.microsoft.com/office/drawing/2014/main" xmlns="" id="{4342B767-8E33-454C-AFE6-AAADA491D832}"/>
                            </a:ext>
                          </a:extLst>
                        </p:cNvPr>
                        <p:cNvCxnSpPr/>
                        <p:nvPr/>
                      </p:nvCxnSpPr>
                      <p:spPr>
                        <a:xfrm>
                          <a:off x="687494" y="0"/>
                          <a:ext cx="0" cy="114300"/>
                        </a:xfrm>
                        <a:prstGeom prst="line">
                          <a:avLst/>
                        </a:prstGeom>
                        <a:ln w="19050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06" name="Straight Connector 105">
                          <a:extLst>
                            <a:ext uri="{FF2B5EF4-FFF2-40B4-BE49-F238E27FC236}">
                              <a16:creationId xmlns:a16="http://schemas.microsoft.com/office/drawing/2014/main" xmlns="" id="{F9F51604-10BA-4C10-9DA7-97691A8A16FF}"/>
                            </a:ext>
                          </a:extLst>
                        </p:cNvPr>
                        <p:cNvCxnSpPr/>
                        <p:nvPr/>
                      </p:nvCxnSpPr>
                      <p:spPr>
                        <a:xfrm>
                          <a:off x="914400" y="0"/>
                          <a:ext cx="0" cy="114300"/>
                        </a:xfrm>
                        <a:prstGeom prst="line">
                          <a:avLst/>
                        </a:prstGeom>
                        <a:ln w="19050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  <p:grpSp>
                    <p:nvGrpSpPr>
                      <p:cNvPr id="92" name="Group 91">
                        <a:extLst>
                          <a:ext uri="{FF2B5EF4-FFF2-40B4-BE49-F238E27FC236}">
                            <a16:creationId xmlns:a16="http://schemas.microsoft.com/office/drawing/2014/main" xmlns="" id="{7CF8152A-3E18-400B-B89E-1A5A5DC52310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2286000" y="3387"/>
                        <a:ext cx="230294" cy="117686"/>
                        <a:chOff x="0" y="0"/>
                        <a:chExt cx="230294" cy="117686"/>
                      </a:xfrm>
                    </p:grpSpPr>
                    <p:cxnSp>
                      <p:nvCxnSpPr>
                        <p:cNvPr id="97" name="Straight Connector 96">
                          <a:extLst>
                            <a:ext uri="{FF2B5EF4-FFF2-40B4-BE49-F238E27FC236}">
                              <a16:creationId xmlns:a16="http://schemas.microsoft.com/office/drawing/2014/main" xmlns="" id="{A20564E7-8E1D-422C-8308-790FABACFD54}"/>
                            </a:ext>
                          </a:extLst>
                        </p:cNvPr>
                        <p:cNvCxnSpPr/>
                        <p:nvPr/>
                      </p:nvCxnSpPr>
                      <p:spPr>
                        <a:xfrm>
                          <a:off x="0" y="3386"/>
                          <a:ext cx="0" cy="114300"/>
                        </a:xfrm>
                        <a:prstGeom prst="line">
                          <a:avLst/>
                        </a:prstGeom>
                        <a:ln w="19050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98" name="Straight Connector 97">
                          <a:extLst>
                            <a:ext uri="{FF2B5EF4-FFF2-40B4-BE49-F238E27FC236}">
                              <a16:creationId xmlns:a16="http://schemas.microsoft.com/office/drawing/2014/main" xmlns="" id="{EDFB5143-BB86-456A-B82C-B6A721ABDA57}"/>
                            </a:ext>
                          </a:extLst>
                        </p:cNvPr>
                        <p:cNvCxnSpPr/>
                        <p:nvPr/>
                      </p:nvCxnSpPr>
                      <p:spPr>
                        <a:xfrm>
                          <a:off x="230294" y="0"/>
                          <a:ext cx="0" cy="114300"/>
                        </a:xfrm>
                        <a:prstGeom prst="line">
                          <a:avLst/>
                        </a:prstGeom>
                        <a:ln w="19050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</p:grpSp>
              </p:grpSp>
              <p:grpSp>
                <p:nvGrpSpPr>
                  <p:cNvPr id="68" name="Group 67">
                    <a:extLst>
                      <a:ext uri="{FF2B5EF4-FFF2-40B4-BE49-F238E27FC236}">
                        <a16:creationId xmlns:a16="http://schemas.microsoft.com/office/drawing/2014/main" xmlns="" id="{37CD68B3-BCB1-4671-81ED-9875D1AEF072}"/>
                      </a:ext>
                    </a:extLst>
                  </p:cNvPr>
                  <p:cNvGrpSpPr/>
                  <p:nvPr/>
                </p:nvGrpSpPr>
                <p:grpSpPr>
                  <a:xfrm>
                    <a:off x="816211" y="2455730"/>
                    <a:ext cx="6138943" cy="461665"/>
                    <a:chOff x="816211" y="2455730"/>
                    <a:chExt cx="6138943" cy="461665"/>
                  </a:xfrm>
                </p:grpSpPr>
                <p:sp>
                  <p:nvSpPr>
                    <p:cNvPr id="69" name="TextBox 68">
                      <a:extLst>
                        <a:ext uri="{FF2B5EF4-FFF2-40B4-BE49-F238E27FC236}">
                          <a16:creationId xmlns:a16="http://schemas.microsoft.com/office/drawing/2014/main" xmlns="" id="{9BA170C6-B3D4-4C42-A8B8-5B6916396556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5538824" y="2455730"/>
                      <a:ext cx="380885" cy="461665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0</a:t>
                      </a:r>
                    </a:p>
                  </p:txBody>
                </p:sp>
                <p:sp>
                  <p:nvSpPr>
                    <p:cNvPr id="70" name="TextBox 69">
                      <a:extLst>
                        <a:ext uri="{FF2B5EF4-FFF2-40B4-BE49-F238E27FC236}">
                          <a16:creationId xmlns:a16="http://schemas.microsoft.com/office/drawing/2014/main" xmlns="" id="{A06A8885-5C2E-4BB0-950B-949D519476EC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6051784" y="2455730"/>
                      <a:ext cx="380885" cy="461665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</a:t>
                      </a:r>
                    </a:p>
                  </p:txBody>
                </p:sp>
                <p:sp>
                  <p:nvSpPr>
                    <p:cNvPr id="71" name="TextBox 70">
                      <a:extLst>
                        <a:ext uri="{FF2B5EF4-FFF2-40B4-BE49-F238E27FC236}">
                          <a16:creationId xmlns:a16="http://schemas.microsoft.com/office/drawing/2014/main" xmlns="" id="{AA9C95D1-9BF0-4700-B5BE-C36ECDB45862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6574269" y="2455730"/>
                      <a:ext cx="380885" cy="461665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2</a:t>
                      </a:r>
                    </a:p>
                  </p:txBody>
                </p:sp>
                <p:grpSp>
                  <p:nvGrpSpPr>
                    <p:cNvPr id="78" name="Group 77">
                      <a:extLst>
                        <a:ext uri="{FF2B5EF4-FFF2-40B4-BE49-F238E27FC236}">
                          <a16:creationId xmlns:a16="http://schemas.microsoft.com/office/drawing/2014/main" xmlns="" id="{F723F14B-877B-4ACB-826A-98BFD4E2A19E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16211" y="2455730"/>
                      <a:ext cx="4617048" cy="461665"/>
                      <a:chOff x="1340086" y="2455730"/>
                      <a:chExt cx="4617048" cy="461665"/>
                    </a:xfrm>
                  </p:grpSpPr>
                  <p:sp>
                    <p:nvSpPr>
                      <p:cNvPr id="79" name="TextBox 78">
                        <a:extLst>
                          <a:ext uri="{FF2B5EF4-FFF2-40B4-BE49-F238E27FC236}">
                            <a16:creationId xmlns:a16="http://schemas.microsoft.com/office/drawing/2014/main" xmlns="" id="{9CDBD127-647E-41F8-9944-5C221FEE7933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5489562" y="2455730"/>
                        <a:ext cx="467572" cy="461665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>
                        <a:spAutoFit/>
                      </a:bodyPr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sz="2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+mn-ea"/>
                            <a:cs typeface="+mn-cs"/>
                          </a:rPr>
                          <a:t>-1</a:t>
                        </a:r>
                      </a:p>
                    </p:txBody>
                  </p:sp>
                  <p:sp>
                    <p:nvSpPr>
                      <p:cNvPr id="80" name="TextBox 79">
                        <a:extLst>
                          <a:ext uri="{FF2B5EF4-FFF2-40B4-BE49-F238E27FC236}">
                            <a16:creationId xmlns:a16="http://schemas.microsoft.com/office/drawing/2014/main" xmlns="" id="{7F379806-B31A-4C95-B6BF-896B565076DB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4975640" y="2455730"/>
                        <a:ext cx="467572" cy="461665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>
                        <a:spAutoFit/>
                      </a:bodyPr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sz="2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+mn-ea"/>
                            <a:cs typeface="+mn-cs"/>
                          </a:rPr>
                          <a:t>-2</a:t>
                        </a:r>
                      </a:p>
                    </p:txBody>
                  </p:sp>
                  <p:sp>
                    <p:nvSpPr>
                      <p:cNvPr id="81" name="TextBox 80">
                        <a:extLst>
                          <a:ext uri="{FF2B5EF4-FFF2-40B4-BE49-F238E27FC236}">
                            <a16:creationId xmlns:a16="http://schemas.microsoft.com/office/drawing/2014/main" xmlns="" id="{3B168445-5ECD-45A9-9FB6-9D5EB24701D7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4452193" y="2455730"/>
                        <a:ext cx="467572" cy="461665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>
                        <a:spAutoFit/>
                      </a:bodyPr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sz="2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+mn-ea"/>
                            <a:cs typeface="+mn-cs"/>
                          </a:rPr>
                          <a:t>-3</a:t>
                        </a:r>
                      </a:p>
                    </p:txBody>
                  </p:sp>
                  <p:sp>
                    <p:nvSpPr>
                      <p:cNvPr id="82" name="TextBox 81">
                        <a:extLst>
                          <a:ext uri="{FF2B5EF4-FFF2-40B4-BE49-F238E27FC236}">
                            <a16:creationId xmlns:a16="http://schemas.microsoft.com/office/drawing/2014/main" xmlns="" id="{CF5E66B4-524A-447F-82AF-D8495F0CBBBD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3871596" y="2455730"/>
                        <a:ext cx="467572" cy="461665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>
                        <a:spAutoFit/>
                      </a:bodyPr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sz="2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+mn-ea"/>
                            <a:cs typeface="+mn-cs"/>
                          </a:rPr>
                          <a:t>-4</a:t>
                        </a:r>
                      </a:p>
                    </p:txBody>
                  </p:sp>
                  <p:sp>
                    <p:nvSpPr>
                      <p:cNvPr id="83" name="TextBox 82">
                        <a:extLst>
                          <a:ext uri="{FF2B5EF4-FFF2-40B4-BE49-F238E27FC236}">
                            <a16:creationId xmlns:a16="http://schemas.microsoft.com/office/drawing/2014/main" xmlns="" id="{688113D2-EC6D-45EE-8D0A-E9D6D60B4379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3405299" y="2455730"/>
                        <a:ext cx="467572" cy="461665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>
                        <a:spAutoFit/>
                      </a:bodyPr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sz="2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+mn-ea"/>
                            <a:cs typeface="+mn-cs"/>
                          </a:rPr>
                          <a:t>-5</a:t>
                        </a:r>
                      </a:p>
                    </p:txBody>
                  </p:sp>
                  <p:sp>
                    <p:nvSpPr>
                      <p:cNvPr id="84" name="TextBox 83">
                        <a:extLst>
                          <a:ext uri="{FF2B5EF4-FFF2-40B4-BE49-F238E27FC236}">
                            <a16:creationId xmlns:a16="http://schemas.microsoft.com/office/drawing/2014/main" xmlns="" id="{8896F05C-CAC0-4103-B1C1-6FD075D37FED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2891377" y="2455730"/>
                        <a:ext cx="467572" cy="461665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>
                        <a:spAutoFit/>
                      </a:bodyPr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sz="2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+mn-ea"/>
                            <a:cs typeface="+mn-cs"/>
                          </a:rPr>
                          <a:t>-6</a:t>
                        </a:r>
                      </a:p>
                    </p:txBody>
                  </p:sp>
                  <p:sp>
                    <p:nvSpPr>
                      <p:cNvPr id="85" name="TextBox 84">
                        <a:extLst>
                          <a:ext uri="{FF2B5EF4-FFF2-40B4-BE49-F238E27FC236}">
                            <a16:creationId xmlns:a16="http://schemas.microsoft.com/office/drawing/2014/main" xmlns="" id="{AFFBDFB7-F059-45F2-BA7D-B74945D5880E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2377455" y="2455730"/>
                        <a:ext cx="467572" cy="461665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>
                        <a:spAutoFit/>
                      </a:bodyPr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sz="2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+mn-ea"/>
                            <a:cs typeface="+mn-cs"/>
                          </a:rPr>
                          <a:t>-7</a:t>
                        </a:r>
                      </a:p>
                    </p:txBody>
                  </p:sp>
                  <p:sp>
                    <p:nvSpPr>
                      <p:cNvPr id="86" name="TextBox 85">
                        <a:extLst>
                          <a:ext uri="{FF2B5EF4-FFF2-40B4-BE49-F238E27FC236}">
                            <a16:creationId xmlns:a16="http://schemas.microsoft.com/office/drawing/2014/main" xmlns="" id="{67D1E656-0FAF-442A-BACC-83A072C83F02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1863533" y="2455730"/>
                        <a:ext cx="467572" cy="461665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>
                        <a:spAutoFit/>
                      </a:bodyPr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sz="2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+mn-ea"/>
                            <a:cs typeface="+mn-cs"/>
                          </a:rPr>
                          <a:t>-8</a:t>
                        </a:r>
                      </a:p>
                    </p:txBody>
                  </p:sp>
                  <p:sp>
                    <p:nvSpPr>
                      <p:cNvPr id="87" name="TextBox 86">
                        <a:extLst>
                          <a:ext uri="{FF2B5EF4-FFF2-40B4-BE49-F238E27FC236}">
                            <a16:creationId xmlns:a16="http://schemas.microsoft.com/office/drawing/2014/main" xmlns="" id="{CFB6523C-3D7C-4648-90EF-7A004BC93A7D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1340086" y="2455730"/>
                        <a:ext cx="467572" cy="461665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>
                        <a:spAutoFit/>
                      </a:bodyPr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sz="2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+mn-ea"/>
                            <a:cs typeface="+mn-cs"/>
                          </a:rPr>
                          <a:t>-9</a:t>
                        </a:r>
                      </a:p>
                    </p:txBody>
                  </p:sp>
                </p:grpSp>
              </p:grpSp>
            </p:grpSp>
            <p:sp>
              <p:nvSpPr>
                <p:cNvPr id="65" name="Freeform: Shape 64">
                  <a:extLst>
                    <a:ext uri="{FF2B5EF4-FFF2-40B4-BE49-F238E27FC236}">
                      <a16:creationId xmlns:a16="http://schemas.microsoft.com/office/drawing/2014/main" xmlns="" id="{A801EA5B-56A2-423B-B8BE-C76F83242BE8}"/>
                    </a:ext>
                  </a:extLst>
                </p:cNvPr>
                <p:cNvSpPr/>
                <p:nvPr/>
              </p:nvSpPr>
              <p:spPr>
                <a:xfrm flipH="1">
                  <a:off x="3878708" y="4982096"/>
                  <a:ext cx="1564816" cy="155310"/>
                </a:xfrm>
                <a:custGeom>
                  <a:avLst/>
                  <a:gdLst>
                    <a:gd name="connsiteX0" fmla="*/ 0 w 3669712"/>
                    <a:gd name="connsiteY0" fmla="*/ 708509 h 708509"/>
                    <a:gd name="connsiteX1" fmla="*/ 6056 w 3669712"/>
                    <a:gd name="connsiteY1" fmla="*/ 6056 h 708509"/>
                    <a:gd name="connsiteX2" fmla="*/ 3669712 w 3669712"/>
                    <a:gd name="connsiteY2" fmla="*/ 0 h 7085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669712" h="708509">
                      <a:moveTo>
                        <a:pt x="0" y="708509"/>
                      </a:moveTo>
                      <a:cubicBezTo>
                        <a:pt x="2019" y="474358"/>
                        <a:pt x="4037" y="240207"/>
                        <a:pt x="6056" y="6056"/>
                      </a:cubicBezTo>
                      <a:lnTo>
                        <a:pt x="3669712" y="0"/>
                      </a:lnTo>
                    </a:path>
                  </a:pathLst>
                </a:custGeom>
                <a:noFill/>
                <a:ln>
                  <a:solidFill>
                    <a:schemeClr val="tx1"/>
                  </a:solidFill>
                  <a:headEnd type="none" w="med" len="med"/>
                  <a:tailEnd type="triangl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61" name="TextBox 60">
                    <a:extLst>
                      <a:ext uri="{FF2B5EF4-FFF2-40B4-BE49-F238E27FC236}">
                        <a16:creationId xmlns:a16="http://schemas.microsoft.com/office/drawing/2014/main" xmlns="" id="{006E985D-A8A2-4E37-BD37-C42DEF9A890C}"/>
                      </a:ext>
                    </a:extLst>
                  </p:cNvPr>
                  <p:cNvSpPr txBox="1"/>
                  <p:nvPr/>
                </p:nvSpPr>
                <p:spPr>
                  <a:xfrm>
                    <a:off x="4027429" y="4562927"/>
                    <a:ext cx="1062137" cy="461665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lvl="0" algn="ctr">
                      <a:defRPr/>
                    </a:pPr>
                    <a14:m>
                      <m:oMath xmlns:m="http://schemas.openxmlformats.org/officeDocument/2006/math">
                        <m: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</m:oMath>
                    </a14:m>
                    <a:r>
                      <a:rPr lang="en-US" sz="2400" dirty="0">
                        <a:solidFill>
                          <a:prstClr val="black"/>
                        </a:solidFill>
                      </a:rPr>
                      <a:t>4</a:t>
                    </a:r>
                  </a:p>
                </p:txBody>
              </p:sp>
            </mc:Choice>
            <mc:Fallback xmlns="">
              <p:sp>
                <p:nvSpPr>
                  <p:cNvPr id="61" name="TextBox 60">
                    <a:extLst>
                      <a:ext uri="{FF2B5EF4-FFF2-40B4-BE49-F238E27FC236}">
                        <a16:creationId xmlns:a16="http://schemas.microsoft.com/office/drawing/2014/main" id="{006E985D-A8A2-4E37-BD37-C42DEF9A890C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027429" y="4562927"/>
                    <a:ext cx="1062137" cy="461665"/>
                  </a:xfrm>
                  <a:prstGeom prst="rect">
                    <a:avLst/>
                  </a:prstGeom>
                  <a:blipFill>
                    <a:blip r:embed="rId7"/>
                    <a:stretch>
                      <a:fillRect t="-10526" b="-28947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xmlns="" id="{9B612819-DB68-4EB7-AF93-0B25CE2C42D6}"/>
                </a:ext>
              </a:extLst>
            </p:cNvPr>
            <p:cNvGrpSpPr/>
            <p:nvPr/>
          </p:nvGrpSpPr>
          <p:grpSpPr>
            <a:xfrm>
              <a:off x="2282022" y="4603287"/>
              <a:ext cx="1564816" cy="572544"/>
              <a:chOff x="2282022" y="4603287"/>
              <a:chExt cx="1564816" cy="572544"/>
            </a:xfrm>
          </p:grpSpPr>
          <p:sp>
            <p:nvSpPr>
              <p:cNvPr id="113" name="Freeform: Shape 112">
                <a:extLst>
                  <a:ext uri="{FF2B5EF4-FFF2-40B4-BE49-F238E27FC236}">
                    <a16:creationId xmlns:a16="http://schemas.microsoft.com/office/drawing/2014/main" xmlns="" id="{8B734DD3-6E38-44BD-BB17-F216ED5E989F}"/>
                  </a:ext>
                </a:extLst>
              </p:cNvPr>
              <p:cNvSpPr/>
              <p:nvPr/>
            </p:nvSpPr>
            <p:spPr>
              <a:xfrm flipH="1">
                <a:off x="2282022" y="5020521"/>
                <a:ext cx="1564816" cy="155310"/>
              </a:xfrm>
              <a:custGeom>
                <a:avLst/>
                <a:gdLst>
                  <a:gd name="connsiteX0" fmla="*/ 0 w 3669712"/>
                  <a:gd name="connsiteY0" fmla="*/ 708509 h 708509"/>
                  <a:gd name="connsiteX1" fmla="*/ 6056 w 3669712"/>
                  <a:gd name="connsiteY1" fmla="*/ 6056 h 708509"/>
                  <a:gd name="connsiteX2" fmla="*/ 3669712 w 3669712"/>
                  <a:gd name="connsiteY2" fmla="*/ 0 h 7085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69712" h="708509">
                    <a:moveTo>
                      <a:pt x="0" y="708509"/>
                    </a:moveTo>
                    <a:cubicBezTo>
                      <a:pt x="2019" y="474358"/>
                      <a:pt x="4037" y="240207"/>
                      <a:pt x="6056" y="6056"/>
                    </a:cubicBezTo>
                    <a:lnTo>
                      <a:pt x="3669712" y="0"/>
                    </a:lnTo>
                  </a:path>
                </a:pathLst>
              </a:custGeom>
              <a:noFill/>
              <a:ln>
                <a:solidFill>
                  <a:schemeClr val="tx1"/>
                </a:solidFill>
                <a:headEnd type="none" w="med" len="med"/>
                <a:tailEnd type="triangl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14" name="TextBox 113">
                    <a:extLst>
                      <a:ext uri="{FF2B5EF4-FFF2-40B4-BE49-F238E27FC236}">
                        <a16:creationId xmlns:a16="http://schemas.microsoft.com/office/drawing/2014/main" xmlns="" id="{3C480448-2544-461A-B281-0DF76720C4DB}"/>
                      </a:ext>
                    </a:extLst>
                  </p:cNvPr>
                  <p:cNvSpPr txBox="1"/>
                  <p:nvPr/>
                </p:nvSpPr>
                <p:spPr>
                  <a:xfrm>
                    <a:off x="2436164" y="4603287"/>
                    <a:ext cx="1062137" cy="461665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lvl="0" algn="ctr">
                      <a:defRPr/>
                    </a:pPr>
                    <a14:m>
                      <m:oMath xmlns:m="http://schemas.openxmlformats.org/officeDocument/2006/math">
                        <m: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</m:oMath>
                    </a14:m>
                    <a:r>
                      <a:rPr lang="en-US" sz="2400" dirty="0">
                        <a:solidFill>
                          <a:prstClr val="black"/>
                        </a:solidFill>
                      </a:rPr>
                      <a:t>3</a:t>
                    </a:r>
                  </a:p>
                </p:txBody>
              </p:sp>
            </mc:Choice>
            <mc:Fallback xmlns="">
              <p:sp>
                <p:nvSpPr>
                  <p:cNvPr id="114" name="TextBox 113">
                    <a:extLst>
                      <a:ext uri="{FF2B5EF4-FFF2-40B4-BE49-F238E27FC236}">
                        <a16:creationId xmlns:a16="http://schemas.microsoft.com/office/drawing/2014/main" id="{3C480448-2544-461A-B281-0DF76720C4DB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436164" y="4603287"/>
                    <a:ext cx="1062137" cy="461665"/>
                  </a:xfrm>
                  <a:prstGeom prst="rect">
                    <a:avLst/>
                  </a:prstGeom>
                  <a:blipFill>
                    <a:blip r:embed="rId8"/>
                    <a:stretch>
                      <a:fillRect t="-10667" b="-30667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15" name="TextBox 114">
                <a:extLst>
                  <a:ext uri="{FF2B5EF4-FFF2-40B4-BE49-F238E27FC236}">
                    <a16:creationId xmlns:a16="http://schemas.microsoft.com/office/drawing/2014/main" xmlns="" id="{AE23DAFC-6F74-4C95-A2B2-94B4263AF11C}"/>
                  </a:ext>
                </a:extLst>
              </p:cNvPr>
              <p:cNvSpPr txBox="1"/>
              <p:nvPr/>
            </p:nvSpPr>
            <p:spPr>
              <a:xfrm>
                <a:off x="916276" y="3868790"/>
                <a:ext cx="7687905" cy="8309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>
                  <a:defRPr/>
                </a:pP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Tentukan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hasil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penjumlahan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2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4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(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3)</a:t>
                </a:r>
              </a:p>
              <a:p>
                <a:pPr lvl="0">
                  <a:defRPr/>
                </a:pPr>
                <a:r>
                  <a:rPr lang="en-US" sz="2400" b="1" dirty="0" err="1">
                    <a:solidFill>
                      <a:prstClr val="black"/>
                    </a:solidFill>
                    <a:latin typeface="Calibri" panose="020F0502020204030204"/>
                  </a:rPr>
                  <a:t>Jawab</a:t>
                </a:r>
                <a:r>
                  <a:rPr lang="en-US" sz="2400" b="1" dirty="0">
                    <a:solidFill>
                      <a:prstClr val="black"/>
                    </a:solidFill>
                    <a:latin typeface="Calibri" panose="020F0502020204030204"/>
                  </a:rPr>
                  <a:t>: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</a:p>
            </p:txBody>
          </p:sp>
        </mc:Choice>
        <mc:Fallback xmlns="">
          <p:sp>
            <p:nvSpPr>
              <p:cNvPr id="115" name="TextBox 114">
                <a:extLst>
                  <a:ext uri="{FF2B5EF4-FFF2-40B4-BE49-F238E27FC236}">
                    <a16:creationId xmlns:a16="http://schemas.microsoft.com/office/drawing/2014/main" id="{AE23DAFC-6F74-4C95-A2B2-94B4263AF1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6276" y="3868790"/>
                <a:ext cx="7687905" cy="830997"/>
              </a:xfrm>
              <a:prstGeom prst="rect">
                <a:avLst/>
              </a:prstGeom>
              <a:blipFill>
                <a:blip r:embed="rId9"/>
                <a:stretch>
                  <a:fillRect l="-1190" t="-5882" b="-161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25130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xmlns="" id="{0B495410-4380-4613-B237-A36E4D8880B8}"/>
                  </a:ext>
                </a:extLst>
              </p:cNvPr>
              <p:cNvSpPr txBox="1"/>
              <p:nvPr/>
            </p:nvSpPr>
            <p:spPr>
              <a:xfrm>
                <a:off x="548154" y="2601890"/>
                <a:ext cx="11117820" cy="34163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Diketahui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sumbangan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untuk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bakti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sosial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dari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dermawan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terkumpul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sebesar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Rp1.750.000.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Sebesar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Rp150.000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digunakan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untuk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biaya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trasportasi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penyalurana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bantuan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.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Berapa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besar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sumbangan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yang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disalurkan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?</a:t>
                </a: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sz="2400" b="1" dirty="0" err="1">
                    <a:solidFill>
                      <a:prstClr val="black"/>
                    </a:solidFill>
                    <a:latin typeface="Calibri" panose="020F0502020204030204"/>
                  </a:rPr>
                  <a:t>Jawab</a:t>
                </a:r>
                <a:r>
                  <a:rPr lang="en-US" sz="2400" b="1" dirty="0">
                    <a:solidFill>
                      <a:prstClr val="black"/>
                    </a:solidFill>
                    <a:latin typeface="Calibri" panose="020F0502020204030204"/>
                  </a:rPr>
                  <a:t>:</a:t>
                </a: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  <a:p>
                <a:pPr lvl="0" algn="just">
                  <a:defRPr/>
                </a:pPr>
                <a:r>
                  <a:rPr kumimoji="0" lang="en-US" sz="240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Besar</a:t>
                </a:r>
                <a:r>
                  <a:rPr kumimoji="0" lang="en-US" sz="240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40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sumbangan</a:t>
                </a:r>
                <a:r>
                  <a:rPr kumimoji="0" lang="en-US" sz="240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yang </a:t>
                </a:r>
                <a:r>
                  <a:rPr kumimoji="0" lang="en-US" sz="240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disalurkan</a:t>
                </a:r>
                <a:r>
                  <a:rPr kumimoji="0" lang="en-US" sz="240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	</a:t>
                </a:r>
                <a14:m>
                  <m:oMath xmlns:m="http://schemas.openxmlformats.org/officeDocument/2006/math">
                    <m:r>
                      <a:rPr lang="en-US" sz="2400" b="0" i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kumimoji="0" lang="en-US" sz="240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7.150.000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kumimoji="0" lang="en-US" sz="240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150.000</a:t>
                </a:r>
              </a:p>
              <a:p>
                <a:pPr lvl="0" algn="just">
                  <a:defRPr/>
                </a:pPr>
                <a:r>
                  <a:rPr lang="en-US" sz="2400" dirty="0">
                    <a:solidFill>
                      <a:prstClr val="black"/>
                    </a:solidFill>
                    <a:latin typeface="Calibri" panose="020F0502020204030204"/>
                  </a:rPr>
                  <a:t>					</a:t>
                </a:r>
                <a:r>
                  <a:rPr kumimoji="0" lang="en-US" sz="240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kumimoji="0" lang="en-US" sz="240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1.60.000</a:t>
                </a:r>
              </a:p>
              <a:p>
                <a:pPr lvl="0" algn="just">
                  <a:defRPr/>
                </a:pPr>
                <a:r>
                  <a:rPr lang="en-US" sz="2400" dirty="0" err="1">
                    <a:solidFill>
                      <a:prstClr val="black"/>
                    </a:solidFill>
                    <a:latin typeface="Calibri" panose="020F0502020204030204"/>
                  </a:rPr>
                  <a:t>Jadi</a:t>
                </a:r>
                <a:r>
                  <a:rPr lang="en-US" sz="2400" dirty="0">
                    <a:solidFill>
                      <a:prstClr val="black"/>
                    </a:solidFill>
                    <a:latin typeface="Calibri" panose="020F0502020204030204"/>
                  </a:rPr>
                  <a:t>, </a:t>
                </a:r>
                <a:r>
                  <a:rPr lang="en-US" sz="2400" dirty="0" err="1">
                    <a:solidFill>
                      <a:prstClr val="black"/>
                    </a:solidFill>
                    <a:latin typeface="Calibri" panose="020F0502020204030204"/>
                  </a:rPr>
                  <a:t>besar</a:t>
                </a:r>
                <a:r>
                  <a:rPr lang="en-US" sz="2400" dirty="0">
                    <a:solidFill>
                      <a:prstClr val="black"/>
                    </a:solidFill>
                    <a:latin typeface="Calibri" panose="020F0502020204030204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latin typeface="Calibri" panose="020F0502020204030204"/>
                  </a:rPr>
                  <a:t>sumbangan</a:t>
                </a:r>
                <a:r>
                  <a:rPr lang="en-US" sz="2400" dirty="0">
                    <a:solidFill>
                      <a:prstClr val="black"/>
                    </a:solidFill>
                    <a:latin typeface="Calibri" panose="020F0502020204030204"/>
                  </a:rPr>
                  <a:t> yang </a:t>
                </a:r>
                <a:r>
                  <a:rPr lang="en-US" sz="2400" dirty="0" err="1">
                    <a:solidFill>
                      <a:prstClr val="black"/>
                    </a:solidFill>
                    <a:latin typeface="Calibri" panose="020F0502020204030204"/>
                  </a:rPr>
                  <a:t>disalurkan</a:t>
                </a:r>
                <a:r>
                  <a:rPr lang="en-US" sz="2400" dirty="0">
                    <a:solidFill>
                      <a:prstClr val="black"/>
                    </a:solidFill>
                    <a:latin typeface="Calibri" panose="020F0502020204030204"/>
                  </a:rPr>
                  <a:t> </a:t>
                </a:r>
                <a:r>
                  <a:rPr lang="en-US" sz="2400" dirty="0" err="1">
                    <a:solidFill>
                      <a:prstClr val="black"/>
                    </a:solidFill>
                    <a:latin typeface="Calibri" panose="020F0502020204030204"/>
                  </a:rPr>
                  <a:t>adalah</a:t>
                </a:r>
                <a:r>
                  <a:rPr lang="en-US" sz="2400" dirty="0">
                    <a:solidFill>
                      <a:prstClr val="black"/>
                    </a:solidFill>
                    <a:latin typeface="Calibri" panose="020F0502020204030204"/>
                  </a:rPr>
                  <a:t> 1.600.000.</a:t>
                </a:r>
                <a:endParaRPr kumimoji="0" lang="en-US" sz="24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0B495410-4380-4613-B237-A36E4D8880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8154" y="2601890"/>
                <a:ext cx="11117820" cy="3416320"/>
              </a:xfrm>
              <a:prstGeom prst="rect">
                <a:avLst/>
              </a:prstGeom>
              <a:blipFill>
                <a:blip r:embed="rId2"/>
                <a:stretch>
                  <a:fillRect l="-877" t="-1429" r="-82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51C9093A-ADF5-454A-B10C-D50E988974C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alphaModFix amt="5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9504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881" y="259886"/>
            <a:ext cx="7153822" cy="1090181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9EAB025C-BF81-45A5-979D-4FE31D6C0098}"/>
              </a:ext>
            </a:extLst>
          </p:cNvPr>
          <p:cNvSpPr txBox="1"/>
          <p:nvPr/>
        </p:nvSpPr>
        <p:spPr>
          <a:xfrm>
            <a:off x="657450" y="589667"/>
            <a:ext cx="586133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2.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Operasi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Pengurangan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pada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Bilangan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Bulat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F638797B-1734-4BE6-99DE-EF05565A837F}"/>
              </a:ext>
            </a:extLst>
          </p:cNvPr>
          <p:cNvGrpSpPr/>
          <p:nvPr/>
        </p:nvGrpSpPr>
        <p:grpSpPr>
          <a:xfrm>
            <a:off x="548154" y="1442319"/>
            <a:ext cx="1693150" cy="920966"/>
            <a:chOff x="740334" y="3043297"/>
            <a:chExt cx="1693150" cy="999041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xmlns="" id="{836A8D13-2250-4DDC-B842-7B98D03DEDE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334" y="3043297"/>
              <a:ext cx="1693150" cy="999041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xmlns="" id="{9F14233D-CE72-4758-9D68-C7A2E5210489}"/>
                </a:ext>
              </a:extLst>
            </p:cNvPr>
            <p:cNvSpPr txBox="1"/>
            <p:nvPr/>
          </p:nvSpPr>
          <p:spPr>
            <a:xfrm>
              <a:off x="980388" y="3344056"/>
              <a:ext cx="119155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Contoh: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7947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xmlns="" id="{0B495410-4380-4613-B237-A36E4D8880B8}"/>
                  </a:ext>
                </a:extLst>
              </p:cNvPr>
              <p:cNvSpPr txBox="1"/>
              <p:nvPr/>
            </p:nvSpPr>
            <p:spPr>
              <a:xfrm>
                <a:off x="240054" y="2363285"/>
                <a:ext cx="11405606" cy="373794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Sebuah bus </a:t>
                </a:r>
                <a:r>
                  <a:rPr kumimoji="0" lang="en-US" sz="2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berangkat</a:t>
                </a:r>
                <a: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dari</a:t>
                </a:r>
                <a: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terminal Kota A </a:t>
                </a:r>
                <a:r>
                  <a:rPr kumimoji="0" lang="en-US" sz="2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menuju</a:t>
                </a:r>
                <a: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Kota D </a:t>
                </a:r>
                <a:r>
                  <a:rPr kumimoji="0" lang="en-US" sz="2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melalui</a:t>
                </a:r>
                <a: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Kota B dan Kota C. Dari terminal Kota A naik 40 </a:t>
                </a:r>
                <a:r>
                  <a:rPr kumimoji="0" lang="en-US" sz="2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penumpang</a:t>
                </a:r>
                <a: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, di terminal Kota B </a:t>
                </a:r>
                <a:r>
                  <a:rPr kumimoji="0" lang="en-US" sz="2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turun</a:t>
                </a:r>
                <a: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9 </a:t>
                </a:r>
                <a:r>
                  <a:rPr kumimoji="0" lang="en-US" sz="2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Penumpang</a:t>
                </a:r>
                <a: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dan naik 15 </a:t>
                </a:r>
                <a:r>
                  <a:rPr kumimoji="0" lang="en-US" sz="2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Penumpang</a:t>
                </a:r>
                <a: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, </a:t>
                </a:r>
                <a:r>
                  <a:rPr kumimoji="0" lang="en-US" sz="2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kemudian</a:t>
                </a:r>
                <a: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di terminal Kota C </a:t>
                </a:r>
                <a:r>
                  <a:rPr kumimoji="0" lang="en-US" sz="2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turun</a:t>
                </a:r>
                <a: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12 </a:t>
                </a:r>
                <a:r>
                  <a:rPr kumimoji="0" lang="en-US" sz="2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penumpang</a:t>
                </a:r>
                <a: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dan naik 7 </a:t>
                </a:r>
                <a:r>
                  <a:rPr kumimoji="0" lang="en-US" sz="2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penumpang</a:t>
                </a:r>
                <a: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. </a:t>
                </a:r>
                <a:r>
                  <a:rPr kumimoji="0" lang="en-US" sz="2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Berapa</a:t>
                </a:r>
                <a: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Banyak </a:t>
                </a:r>
                <a:r>
                  <a:rPr kumimoji="0" lang="en-US" sz="2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penumpang</a:t>
                </a:r>
                <a: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yang </a:t>
                </a:r>
                <a:r>
                  <a:rPr kumimoji="0" lang="en-US" sz="2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turun</a:t>
                </a:r>
                <a: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di Kota D?</a:t>
                </a:r>
              </a:p>
              <a:p>
                <a:pPr marL="0" marR="0" lvl="0" indent="0" algn="ju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sz="2000" b="1" dirty="0" err="1">
                    <a:solidFill>
                      <a:prstClr val="black"/>
                    </a:solidFill>
                    <a:latin typeface="Calibri" panose="020F0502020204030204"/>
                  </a:rPr>
                  <a:t>Jawab</a:t>
                </a:r>
                <a:r>
                  <a:rPr lang="en-US" sz="2000" b="1" dirty="0">
                    <a:solidFill>
                      <a:prstClr val="black"/>
                    </a:solidFill>
                    <a:latin typeface="Calibri" panose="020F0502020204030204"/>
                  </a:rPr>
                  <a:t>:</a:t>
                </a:r>
                <a:endPara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kumimoji="0" lang="en-US" sz="200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Banyak </a:t>
                </a:r>
                <a:r>
                  <a:rPr kumimoji="0" lang="en-US" sz="200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penumpanag</a:t>
                </a:r>
                <a:r>
                  <a:rPr kumimoji="0" lang="en-US" sz="200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di Kota A 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kumimoji="0" lang="en-US" sz="200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40 dan </a:t>
                </a:r>
                <a:r>
                  <a:rPr kumimoji="0" lang="en-US" sz="200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banyak</a:t>
                </a:r>
                <a:r>
                  <a:rPr kumimoji="0" lang="en-US" sz="200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00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penumpang</a:t>
                </a:r>
                <a:r>
                  <a:rPr kumimoji="0" lang="en-US" sz="200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00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berangkat</a:t>
                </a:r>
                <a:r>
                  <a:rPr kumimoji="0" lang="en-US" sz="200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000" i="0" u="none" strike="noStrike" kern="1200" cap="none" spc="0" normalizeH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dari</a:t>
                </a:r>
                <a:r>
                  <a:rPr kumimoji="0" lang="en-US" sz="200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Kota B </a:t>
                </a:r>
                <a:r>
                  <a:rPr kumimoji="0" lang="en-US" sz="2000" i="0" u="none" strike="noStrike" kern="1200" cap="none" spc="0" normalizeH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adalah</a:t>
                </a:r>
                <a:endParaRPr kumimoji="0" lang="en-US" sz="20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lang="en-US" sz="2000" dirty="0">
                    <a:solidFill>
                      <a:prstClr val="black"/>
                    </a:solidFill>
                    <a:latin typeface="Calibri" panose="020F0502020204030204"/>
                  </a:rPr>
                  <a:t>					40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kumimoji="0" lang="en-US" sz="200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9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kumimoji="0" lang="en-US" sz="200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15 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46</a:t>
                </a:r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lang="en-US" sz="2000" dirty="0">
                    <a:solidFill>
                      <a:prstClr val="black"/>
                    </a:solidFill>
                    <a:latin typeface="Calibri" panose="020F0502020204030204"/>
                  </a:rPr>
                  <a:t>Banyak </a:t>
                </a:r>
                <a:r>
                  <a:rPr lang="en-US" sz="2000" dirty="0" err="1">
                    <a:solidFill>
                      <a:prstClr val="black"/>
                    </a:solidFill>
                    <a:latin typeface="Calibri" panose="020F0502020204030204"/>
                  </a:rPr>
                  <a:t>penumpang</a:t>
                </a:r>
                <a:r>
                  <a:rPr lang="en-US" sz="2000" dirty="0">
                    <a:solidFill>
                      <a:prstClr val="black"/>
                    </a:solidFill>
                    <a:latin typeface="Calibri" panose="020F0502020204030204"/>
                  </a:rPr>
                  <a:t> </a:t>
                </a:r>
                <a:r>
                  <a:rPr lang="en-US" sz="2000" dirty="0" err="1">
                    <a:solidFill>
                      <a:prstClr val="black"/>
                    </a:solidFill>
                    <a:latin typeface="Calibri" panose="020F0502020204030204"/>
                  </a:rPr>
                  <a:t>berangkat</a:t>
                </a:r>
                <a:r>
                  <a:rPr lang="en-US" sz="2000" dirty="0">
                    <a:solidFill>
                      <a:prstClr val="black"/>
                    </a:solidFill>
                    <a:latin typeface="Calibri" panose="020F0502020204030204"/>
                  </a:rPr>
                  <a:t> </a:t>
                </a:r>
                <a:r>
                  <a:rPr lang="en-US" sz="2000" dirty="0" err="1">
                    <a:solidFill>
                      <a:prstClr val="black"/>
                    </a:solidFill>
                    <a:latin typeface="Calibri" panose="020F0502020204030204"/>
                  </a:rPr>
                  <a:t>dari</a:t>
                </a:r>
                <a:r>
                  <a:rPr lang="en-US" sz="2000" dirty="0">
                    <a:solidFill>
                      <a:prstClr val="black"/>
                    </a:solidFill>
                    <a:latin typeface="Calibri" panose="020F0502020204030204"/>
                  </a:rPr>
                  <a:t> Kota C 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46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12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 </m:t>
                    </m:r>
                  </m:oMath>
                </a14:m>
                <a: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7 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41.</a:t>
                </a:r>
              </a:p>
              <a:p>
                <a:pPr lvl="0" algn="just">
                  <a:lnSpc>
                    <a:spcPct val="150000"/>
                  </a:lnSpc>
                  <a:defRPr/>
                </a:pPr>
                <a:r>
                  <a:rPr kumimoji="0" lang="en-US" sz="2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Jadi</a:t>
                </a:r>
                <a: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, </a:t>
                </a:r>
                <a:r>
                  <a:rPr kumimoji="0" lang="en-US" sz="2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banyak</a:t>
                </a:r>
                <a: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en-US" sz="2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penumpang</a:t>
                </a:r>
                <a: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yang </a:t>
                </a:r>
                <a:r>
                  <a:rPr kumimoji="0" lang="en-US" sz="2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turun</a:t>
                </a:r>
                <a: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di terminal Kota D </a:t>
                </a:r>
                <a:r>
                  <a:rPr kumimoji="0" lang="en-US" sz="2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adalah</a:t>
                </a:r>
                <a: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41  orang.</a:t>
                </a:r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0B495410-4380-4613-B237-A36E4D8880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0054" y="2363285"/>
                <a:ext cx="11405606" cy="3737946"/>
              </a:xfrm>
              <a:prstGeom prst="rect">
                <a:avLst/>
              </a:prstGeom>
              <a:blipFill>
                <a:blip r:embed="rId2"/>
                <a:stretch>
                  <a:fillRect l="-534" r="-588" b="-19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51C9093A-ADF5-454A-B10C-D50E988974C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alphaModFix amt="5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9504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881" y="259886"/>
            <a:ext cx="8938377" cy="1090181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9EAB025C-BF81-45A5-979D-4FE31D6C0098}"/>
              </a:ext>
            </a:extLst>
          </p:cNvPr>
          <p:cNvSpPr txBox="1"/>
          <p:nvPr/>
        </p:nvSpPr>
        <p:spPr>
          <a:xfrm>
            <a:off x="667510" y="611194"/>
            <a:ext cx="786711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>
                <a:solidFill>
                  <a:prstClr val="black"/>
                </a:solidFill>
                <a:latin typeface="Calibri" panose="020F0502020204030204"/>
              </a:rPr>
              <a:t>3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Operasi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Hitung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Campuran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Penjumlahan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dan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Pengurangan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F638797B-1734-4BE6-99DE-EF05565A837F}"/>
              </a:ext>
            </a:extLst>
          </p:cNvPr>
          <p:cNvGrpSpPr/>
          <p:nvPr/>
        </p:nvGrpSpPr>
        <p:grpSpPr>
          <a:xfrm>
            <a:off x="240054" y="1396193"/>
            <a:ext cx="1693150" cy="920966"/>
            <a:chOff x="740334" y="3043297"/>
            <a:chExt cx="1693150" cy="999041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xmlns="" id="{836A8D13-2250-4DDC-B842-7B98D03DEDE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9504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334" y="3043297"/>
              <a:ext cx="1693150" cy="999041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xmlns="" id="{9F14233D-CE72-4758-9D68-C7A2E5210489}"/>
                </a:ext>
              </a:extLst>
            </p:cNvPr>
            <p:cNvSpPr txBox="1"/>
            <p:nvPr/>
          </p:nvSpPr>
          <p:spPr>
            <a:xfrm>
              <a:off x="980388" y="3344056"/>
              <a:ext cx="119155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Contoh: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40218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51C9093A-ADF5-454A-B10C-D50E988974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 amt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9504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881" y="259886"/>
            <a:ext cx="6416403" cy="1090181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9EAB025C-BF81-45A5-979D-4FE31D6C0098}"/>
              </a:ext>
            </a:extLst>
          </p:cNvPr>
          <p:cNvSpPr txBox="1"/>
          <p:nvPr/>
        </p:nvSpPr>
        <p:spPr>
          <a:xfrm>
            <a:off x="667510" y="611194"/>
            <a:ext cx="786711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4. </a:t>
            </a:r>
            <a:r>
              <a:rPr lang="en-US" sz="2400" b="1" dirty="0" err="1">
                <a:solidFill>
                  <a:prstClr val="black"/>
                </a:solidFill>
                <a:latin typeface="Calibri" panose="020F0502020204030204"/>
              </a:rPr>
              <a:t>Sifat-sifat</a:t>
            </a:r>
            <a:r>
              <a:rPr lang="en-US" sz="2400" b="1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Calibri" panose="020F0502020204030204"/>
              </a:rPr>
              <a:t>Penjumlahan</a:t>
            </a:r>
            <a:r>
              <a:rPr lang="en-US" sz="2400" b="1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Calibri" panose="020F0502020204030204"/>
              </a:rPr>
              <a:t>Bilangan</a:t>
            </a:r>
            <a:r>
              <a:rPr lang="en-US" sz="2400" b="1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Calibri" panose="020F0502020204030204"/>
              </a:rPr>
              <a:t>Bulat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91093A85-F1B1-49B1-A211-6E2381E2C8D6}"/>
              </a:ext>
            </a:extLst>
          </p:cNvPr>
          <p:cNvSpPr txBox="1"/>
          <p:nvPr/>
        </p:nvSpPr>
        <p:spPr>
          <a:xfrm>
            <a:off x="282682" y="1635597"/>
            <a:ext cx="998275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 err="1">
                <a:solidFill>
                  <a:prstClr val="black"/>
                </a:solidFill>
                <a:latin typeface="Calibri" panose="020F0502020204030204"/>
              </a:rPr>
              <a:t>Sifat</a:t>
            </a:r>
            <a:r>
              <a:rPr lang="en-US" sz="2400" b="1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Calibri" panose="020F0502020204030204"/>
              </a:rPr>
              <a:t>tertutup</a:t>
            </a:r>
            <a:endParaRPr lang="en-US" sz="2400" b="1" dirty="0">
              <a:solidFill>
                <a:prstClr val="black"/>
              </a:solidFill>
              <a:latin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Penjumlahan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bilangan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bulat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dengan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bilangan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bulat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lainnya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akan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menghasilakan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bilangan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bulat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. 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9B1F7254-AB59-4F57-A788-D39C9E2439E4}"/>
              </a:ext>
            </a:extLst>
          </p:cNvPr>
          <p:cNvSpPr txBox="1"/>
          <p:nvPr/>
        </p:nvSpPr>
        <p:spPr>
          <a:xfrm>
            <a:off x="282681" y="3269180"/>
            <a:ext cx="998275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 err="1">
                <a:solidFill>
                  <a:prstClr val="black"/>
                </a:solidFill>
                <a:latin typeface="Calibri" panose="020F0502020204030204"/>
              </a:rPr>
              <a:t>Sifat</a:t>
            </a:r>
            <a:r>
              <a:rPr lang="en-US" sz="2400" b="1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Calibri" panose="020F0502020204030204"/>
              </a:rPr>
              <a:t>memiliki</a:t>
            </a:r>
            <a:r>
              <a:rPr lang="en-US" sz="2400" b="1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Calibri" panose="020F0502020204030204"/>
              </a:rPr>
              <a:t>elemen</a:t>
            </a:r>
            <a:r>
              <a:rPr lang="en-US" sz="2400" b="1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Calibri" panose="020F0502020204030204"/>
              </a:rPr>
              <a:t>identitas</a:t>
            </a:r>
            <a:r>
              <a:rPr lang="en-US" sz="2400" b="1" dirty="0">
                <a:solidFill>
                  <a:prstClr val="black"/>
                </a:solidFill>
                <a:latin typeface="Calibri" panose="020F0502020204030204"/>
              </a:rPr>
              <a:t> 0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Sembarang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bilangan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bulat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jika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di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jumlahkan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dengan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0,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maka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menghasilkan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bilangan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bulat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itu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sendiri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  <a:endParaRPr lang="en-US" sz="2400" dirty="0">
              <a:solidFill>
                <a:prstClr val="black"/>
              </a:solidFill>
              <a:latin typeface="Calibri" panose="020F0502020204030204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8BA17BE7-65BD-4FF9-93D5-808138584A55}"/>
              </a:ext>
            </a:extLst>
          </p:cNvPr>
          <p:cNvGrpSpPr/>
          <p:nvPr/>
        </p:nvGrpSpPr>
        <p:grpSpPr>
          <a:xfrm>
            <a:off x="3554361" y="4675239"/>
            <a:ext cx="2875936" cy="694648"/>
            <a:chOff x="3849329" y="4527755"/>
            <a:chExt cx="2875936" cy="694648"/>
          </a:xfrm>
        </p:grpSpPr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xmlns="" id="{D90E09B9-00F2-4060-9749-EC0C7BE5781B}"/>
                </a:ext>
              </a:extLst>
            </p:cNvPr>
            <p:cNvSpPr/>
            <p:nvPr/>
          </p:nvSpPr>
          <p:spPr>
            <a:xfrm>
              <a:off x="3849329" y="4527755"/>
              <a:ext cx="2875936" cy="694648"/>
            </a:xfrm>
            <a:prstGeom prst="round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" name="Rectangle 2">
                  <a:extLst>
                    <a:ext uri="{FF2B5EF4-FFF2-40B4-BE49-F238E27FC236}">
                      <a16:creationId xmlns:a16="http://schemas.microsoft.com/office/drawing/2014/main" xmlns="" id="{76ABC8EA-229F-41E5-8DCC-34645776A8CB}"/>
                    </a:ext>
                  </a:extLst>
                </p:cNvPr>
                <p:cNvSpPr/>
                <p:nvPr/>
              </p:nvSpPr>
              <p:spPr>
                <a:xfrm>
                  <a:off x="4067251" y="4644246"/>
                  <a:ext cx="2486578" cy="4616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sz="2400" i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a </a:t>
                  </a:r>
                  <a14:m>
                    <m:oMath xmlns:m="http://schemas.openxmlformats.org/officeDocument/2006/math">
                      <m:r>
                        <a:rPr lang="en-US" sz="240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</m:oMath>
                  </a14:m>
                  <a:r>
                    <a:rPr lang="en-US" sz="240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0 </a:t>
                  </a:r>
                  <a14:m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</m:oMath>
                  </a14:m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0 </a:t>
                  </a:r>
                  <a14:m>
                    <m:oMath xmlns:m="http://schemas.openxmlformats.org/officeDocument/2006/math"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</m:oMath>
                  </a14:m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en-US" sz="2400" i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a </a:t>
                  </a:r>
                  <a14:m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</m:oMath>
                  </a14:m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en-US" sz="2400" i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a</a:t>
                  </a:r>
                  <a:endPara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3" name="Rectangle 2">
                  <a:extLst>
                    <a:ext uri="{FF2B5EF4-FFF2-40B4-BE49-F238E27FC236}">
                      <a16:creationId xmlns:a16="http://schemas.microsoft.com/office/drawing/2014/main" id="{76ABC8EA-229F-41E5-8DCC-34645776A8CB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067251" y="4644246"/>
                  <a:ext cx="2486578" cy="461665"/>
                </a:xfrm>
                <a:prstGeom prst="rect">
                  <a:avLst/>
                </a:prstGeom>
                <a:blipFill>
                  <a:blip r:embed="rId4"/>
                  <a:stretch>
                    <a:fillRect l="-3922" t="-10526" r="-2451" b="-2894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464147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9B1F7254-AB59-4F57-A788-D39C9E2439E4}"/>
              </a:ext>
            </a:extLst>
          </p:cNvPr>
          <p:cNvSpPr txBox="1"/>
          <p:nvPr/>
        </p:nvSpPr>
        <p:spPr>
          <a:xfrm>
            <a:off x="274689" y="219287"/>
            <a:ext cx="998342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 err="1">
                <a:solidFill>
                  <a:prstClr val="black"/>
                </a:solidFill>
                <a:latin typeface="Calibri" panose="020F0502020204030204"/>
              </a:rPr>
              <a:t>Sifat</a:t>
            </a:r>
            <a:r>
              <a:rPr lang="en-US" sz="2400" b="1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Calibri" panose="020F0502020204030204"/>
              </a:rPr>
              <a:t>memiliki</a:t>
            </a:r>
            <a:r>
              <a:rPr lang="en-US" sz="2400" b="1" dirty="0">
                <a:solidFill>
                  <a:prstClr val="black"/>
                </a:solidFill>
                <a:latin typeface="Calibri" panose="020F0502020204030204"/>
              </a:rPr>
              <a:t> invers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Sebarang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bilangan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bulat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jika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di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jumlahkan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dengan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inversnya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maka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hasilnya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sama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dengan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elemen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identitasnya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0.</a:t>
            </a:r>
            <a:endParaRPr lang="en-US" sz="2400" dirty="0">
              <a:solidFill>
                <a:prstClr val="black"/>
              </a:solidFill>
              <a:latin typeface="Calibri" panose="020F0502020204030204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8BA17BE7-65BD-4FF9-93D5-808138584A55}"/>
              </a:ext>
            </a:extLst>
          </p:cNvPr>
          <p:cNvGrpSpPr/>
          <p:nvPr/>
        </p:nvGrpSpPr>
        <p:grpSpPr>
          <a:xfrm>
            <a:off x="3385982" y="1572016"/>
            <a:ext cx="3760840" cy="694648"/>
            <a:chOff x="3849329" y="4527755"/>
            <a:chExt cx="3775588" cy="694648"/>
          </a:xfrm>
        </p:grpSpPr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xmlns="" id="{D90E09B9-00F2-4060-9749-EC0C7BE5781B}"/>
                </a:ext>
              </a:extLst>
            </p:cNvPr>
            <p:cNvSpPr/>
            <p:nvPr/>
          </p:nvSpPr>
          <p:spPr>
            <a:xfrm>
              <a:off x="3849329" y="4527755"/>
              <a:ext cx="3775588" cy="694648"/>
            </a:xfrm>
            <a:prstGeom prst="round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" name="Rectangle 2">
                  <a:extLst>
                    <a:ext uri="{FF2B5EF4-FFF2-40B4-BE49-F238E27FC236}">
                      <a16:creationId xmlns:a16="http://schemas.microsoft.com/office/drawing/2014/main" xmlns="" id="{76ABC8EA-229F-41E5-8DCC-34645776A8CB}"/>
                    </a:ext>
                  </a:extLst>
                </p:cNvPr>
                <p:cNvSpPr/>
                <p:nvPr/>
              </p:nvSpPr>
              <p:spPr>
                <a:xfrm>
                  <a:off x="4067251" y="4644246"/>
                  <a:ext cx="3368564" cy="4616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sz="2400" i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a </a:t>
                  </a:r>
                  <a14:m>
                    <m:oMath xmlns:m="http://schemas.openxmlformats.org/officeDocument/2006/math">
                      <m:r>
                        <a:rPr lang="en-US" sz="240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</m:oMath>
                  </a14:m>
                  <a:r>
                    <a:rPr lang="en-US" sz="240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(</a:t>
                  </a:r>
                  <a14:m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</m:oMath>
                  </a14:m>
                  <a:r>
                    <a:rPr lang="en-US" sz="2400" i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a</a:t>
                  </a:r>
                  <a:r>
                    <a:rPr lang="en-US" sz="240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) </a:t>
                  </a:r>
                  <a14:m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</m:oMath>
                  </a14:m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en-US" sz="240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(</a:t>
                  </a:r>
                  <a14:m>
                    <m:oMath xmlns:m="http://schemas.openxmlformats.org/officeDocument/2006/math"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</m:oMath>
                  </a14:m>
                  <a:r>
                    <a:rPr lang="en-US" sz="2400" i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a</a:t>
                  </a:r>
                  <a:r>
                    <a:rPr lang="en-US" sz="240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)</a:t>
                  </a:r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</m:oMath>
                  </a14:m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en-US" sz="2400" i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a </a:t>
                  </a:r>
                  <a14:m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</m:oMath>
                  </a14:m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en-US" sz="2400" i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0</a:t>
                  </a:r>
                  <a:endPara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3" name="Rectangle 2">
                  <a:extLst>
                    <a:ext uri="{FF2B5EF4-FFF2-40B4-BE49-F238E27FC236}">
                      <a16:creationId xmlns:a16="http://schemas.microsoft.com/office/drawing/2014/main" id="{76ABC8EA-229F-41E5-8DCC-34645776A8CB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067251" y="4644246"/>
                  <a:ext cx="3368564" cy="461665"/>
                </a:xfrm>
                <a:prstGeom prst="rect">
                  <a:avLst/>
                </a:prstGeom>
                <a:blipFill>
                  <a:blip r:embed="rId2"/>
                  <a:stretch>
                    <a:fillRect l="-2727" t="-10526" r="-1818" b="-2894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95E07CAB-5464-4CF1-A974-3F7206011E12}"/>
              </a:ext>
            </a:extLst>
          </p:cNvPr>
          <p:cNvSpPr txBox="1"/>
          <p:nvPr/>
        </p:nvSpPr>
        <p:spPr>
          <a:xfrm>
            <a:off x="274689" y="4245543"/>
            <a:ext cx="1022616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 err="1">
                <a:solidFill>
                  <a:prstClr val="black"/>
                </a:solidFill>
                <a:latin typeface="Calibri" panose="020F0502020204030204"/>
              </a:rPr>
              <a:t>Sifat</a:t>
            </a:r>
            <a:r>
              <a:rPr lang="en-US" sz="2400" b="1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Calibri" panose="020F0502020204030204"/>
              </a:rPr>
              <a:t>asosiatif</a:t>
            </a:r>
            <a:endParaRPr lang="en-US" sz="2400" b="1" dirty="0">
              <a:solidFill>
                <a:prstClr val="black"/>
              </a:solidFill>
              <a:latin typeface="Calibri" panose="020F0502020204030204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Sifat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asosiatif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merupakan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sifat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pengelompakan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pada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penjumlahan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bilangan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bulat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  <a:endParaRPr lang="en-US" sz="2400" dirty="0">
              <a:solidFill>
                <a:prstClr val="black"/>
              </a:solidFill>
              <a:latin typeface="Calibri" panose="020F0502020204030204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xmlns="" id="{3F9506BA-A46F-4E1F-AEDB-900BC2FBDFCC}"/>
              </a:ext>
            </a:extLst>
          </p:cNvPr>
          <p:cNvGrpSpPr/>
          <p:nvPr/>
        </p:nvGrpSpPr>
        <p:grpSpPr>
          <a:xfrm>
            <a:off x="4100884" y="3376668"/>
            <a:ext cx="2359743" cy="694648"/>
            <a:chOff x="3849329" y="4527755"/>
            <a:chExt cx="3775588" cy="694648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xmlns="" id="{27739C4A-510A-4183-9C19-954F8BDA6AAE}"/>
                </a:ext>
              </a:extLst>
            </p:cNvPr>
            <p:cNvSpPr/>
            <p:nvPr/>
          </p:nvSpPr>
          <p:spPr>
            <a:xfrm>
              <a:off x="3849329" y="4527755"/>
              <a:ext cx="3775588" cy="694648"/>
            </a:xfrm>
            <a:prstGeom prst="round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" name="Rectangle 13">
                  <a:extLst>
                    <a:ext uri="{FF2B5EF4-FFF2-40B4-BE49-F238E27FC236}">
                      <a16:creationId xmlns:a16="http://schemas.microsoft.com/office/drawing/2014/main" xmlns="" id="{A82FD513-57B2-4186-9F90-D84BC25D9B09}"/>
                    </a:ext>
                  </a:extLst>
                </p:cNvPr>
                <p:cNvSpPr/>
                <p:nvPr/>
              </p:nvSpPr>
              <p:spPr>
                <a:xfrm>
                  <a:off x="4067251" y="4644246"/>
                  <a:ext cx="3227302" cy="4616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sz="2400" i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a </a:t>
                  </a:r>
                  <a14:m>
                    <m:oMath xmlns:m="http://schemas.openxmlformats.org/officeDocument/2006/math">
                      <m:r>
                        <a:rPr lang="en-US" sz="240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</m:oMath>
                  </a14:m>
                  <a:r>
                    <a:rPr lang="en-US" sz="240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en-US" sz="2400" i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b </a:t>
                  </a:r>
                  <a14:m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</m:oMath>
                  </a14:m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en-US" sz="2400" i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b</a:t>
                  </a:r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</m:oMath>
                  </a14:m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en-US" sz="2400" i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a</a:t>
                  </a:r>
                  <a:endPara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14" name="Rectangle 13">
                  <a:extLst>
                    <a:ext uri="{FF2B5EF4-FFF2-40B4-BE49-F238E27FC236}">
                      <a16:creationId xmlns:a16="http://schemas.microsoft.com/office/drawing/2014/main" id="{A82FD513-57B2-4186-9F90-D84BC25D9B09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067251" y="4644246"/>
                  <a:ext cx="3227302" cy="461665"/>
                </a:xfrm>
                <a:prstGeom prst="rect">
                  <a:avLst/>
                </a:prstGeom>
                <a:blipFill>
                  <a:blip r:embed="rId3"/>
                  <a:stretch>
                    <a:fillRect l="-4532" t="-10526" r="-302" b="-2894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2566E9A7-AC2F-4843-9780-1AD91468E33D}"/>
              </a:ext>
            </a:extLst>
          </p:cNvPr>
          <p:cNvSpPr txBox="1"/>
          <p:nvPr/>
        </p:nvSpPr>
        <p:spPr>
          <a:xfrm>
            <a:off x="334800" y="2419064"/>
            <a:ext cx="1037252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 err="1">
                <a:solidFill>
                  <a:prstClr val="black"/>
                </a:solidFill>
                <a:latin typeface="Calibri" panose="020F0502020204030204"/>
              </a:rPr>
              <a:t>Sifat</a:t>
            </a:r>
            <a:r>
              <a:rPr lang="en-US" sz="2400" b="1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Calibri" panose="020F0502020204030204"/>
              </a:rPr>
              <a:t>komutatif</a:t>
            </a:r>
            <a:endParaRPr lang="en-US" sz="2400" b="1" dirty="0">
              <a:solidFill>
                <a:prstClr val="black"/>
              </a:solidFill>
              <a:latin typeface="Calibri" panose="020F0502020204030204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Sifat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komutatif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merupakan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sifat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pertukaran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pada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penjumlahan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bilangan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bulat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  <a:endParaRPr lang="en-US" sz="2400" dirty="0">
              <a:solidFill>
                <a:prstClr val="black"/>
              </a:solidFill>
              <a:latin typeface="Calibri" panose="020F0502020204030204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xmlns="" id="{3FDF569D-BB3C-4022-8930-8EB4E0D7ACD9}"/>
              </a:ext>
            </a:extLst>
          </p:cNvPr>
          <p:cNvGrpSpPr/>
          <p:nvPr/>
        </p:nvGrpSpPr>
        <p:grpSpPr>
          <a:xfrm>
            <a:off x="3583338" y="5169493"/>
            <a:ext cx="3608863" cy="694648"/>
            <a:chOff x="4034111" y="4484665"/>
            <a:chExt cx="3445224" cy="694648"/>
          </a:xfrm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xmlns="" id="{7CB61B62-4A0E-46D9-8A98-2461FA34A54F}"/>
                </a:ext>
              </a:extLst>
            </p:cNvPr>
            <p:cNvSpPr/>
            <p:nvPr/>
          </p:nvSpPr>
          <p:spPr>
            <a:xfrm>
              <a:off x="4034111" y="4484665"/>
              <a:ext cx="3445224" cy="694648"/>
            </a:xfrm>
            <a:prstGeom prst="round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" name="Rectangle 17">
                  <a:extLst>
                    <a:ext uri="{FF2B5EF4-FFF2-40B4-BE49-F238E27FC236}">
                      <a16:creationId xmlns:a16="http://schemas.microsoft.com/office/drawing/2014/main" xmlns="" id="{30152D86-672A-4A4D-B3AD-82C7096C01FA}"/>
                    </a:ext>
                  </a:extLst>
                </p:cNvPr>
                <p:cNvSpPr/>
                <p:nvPr/>
              </p:nvSpPr>
              <p:spPr>
                <a:xfrm>
                  <a:off x="4208712" y="4601156"/>
                  <a:ext cx="3227302" cy="4616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sz="240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(</a:t>
                  </a:r>
                  <a:r>
                    <a:rPr lang="en-US" sz="2400" i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a </a:t>
                  </a:r>
                  <a14:m>
                    <m:oMath xmlns:m="http://schemas.openxmlformats.org/officeDocument/2006/math">
                      <m:r>
                        <a:rPr lang="en-US" sz="240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</m:oMath>
                  </a14:m>
                  <a:r>
                    <a:rPr lang="en-US" sz="240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en-US" sz="2400" i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b</a:t>
                  </a:r>
                  <a:r>
                    <a:rPr lang="en-US" sz="240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)</a:t>
                  </a:r>
                  <a14:m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</m:oMath>
                  </a14:m>
                  <a:r>
                    <a:rPr lang="en-US" sz="240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en-US" sz="2400" i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c</a:t>
                  </a:r>
                  <a14:m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=</m:t>
                      </m:r>
                    </m:oMath>
                  </a14:m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en-US" sz="2400" i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a </a:t>
                  </a:r>
                  <a14:m>
                    <m:oMath xmlns:m="http://schemas.openxmlformats.org/officeDocument/2006/math"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</m:oMath>
                  </a14:m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(</a:t>
                  </a:r>
                  <a:r>
                    <a:rPr lang="en-US" sz="2400" i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b </a:t>
                  </a:r>
                  <a14:m>
                    <m:oMath xmlns:m="http://schemas.openxmlformats.org/officeDocument/2006/math"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</m:oMath>
                  </a14:m>
                  <a:r>
                    <a:rPr lang="en-US" sz="2400" i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c</a:t>
                  </a:r>
                  <a:r>
                    <a:rPr 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)</a:t>
                  </a:r>
                  <a:endParaRPr lang="en-US" sz="2400" i="1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18" name="Rectangle 17">
                  <a:extLst>
                    <a:ext uri="{FF2B5EF4-FFF2-40B4-BE49-F238E27FC236}">
                      <a16:creationId xmlns:a16="http://schemas.microsoft.com/office/drawing/2014/main" id="{30152D86-672A-4A4D-B3AD-82C7096C01FA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208712" y="4601156"/>
                  <a:ext cx="3227302" cy="461665"/>
                </a:xfrm>
                <a:prstGeom prst="rect">
                  <a:avLst/>
                </a:prstGeom>
                <a:blipFill>
                  <a:blip r:embed="rId4"/>
                  <a:stretch>
                    <a:fillRect l="-2888" t="-10526" r="-1083" b="-2894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31218231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3144</TotalTime>
  <Words>1833</Words>
  <Application>Microsoft Office PowerPoint</Application>
  <PresentationFormat>Custom</PresentationFormat>
  <Paragraphs>280</Paragraphs>
  <Slides>28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28</vt:i4>
      </vt:variant>
    </vt:vector>
  </HeadingPairs>
  <TitlesOfParts>
    <vt:vector size="30" baseType="lpstr"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Rofi Febri</dc:creator>
  <cp:lastModifiedBy>Taryo</cp:lastModifiedBy>
  <cp:revision>95</cp:revision>
  <dcterms:created xsi:type="dcterms:W3CDTF">2023-04-03T14:29:26Z</dcterms:created>
  <dcterms:modified xsi:type="dcterms:W3CDTF">2023-05-24T08:05:26Z</dcterms:modified>
</cp:coreProperties>
</file>